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5"/>
  </p:notesMasterIdLst>
  <p:sldIdLst>
    <p:sldId id="256" r:id="rId2"/>
    <p:sldId id="362" r:id="rId3"/>
    <p:sldId id="374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nut Jetlund" initials="KJ" lastIdx="1" clrIdx="0">
    <p:extLst>
      <p:ext uri="{19B8F6BF-5375-455C-9EA6-DF929625EA0E}">
        <p15:presenceInfo xmlns:p15="http://schemas.microsoft.com/office/powerpoint/2012/main" userId="S::knut.jetlund@vegvesen.no::0aa376c9-7282-42dc-82c1-c1e56bd59b1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C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589AA64-37AF-4A3E-8BC9-FFE37C6B36D2}" v="151" dt="2023-05-18T00:59:40.98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ddels stil 2 – utheving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iddels stil 2 – utheving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304" autoAdjust="0"/>
    <p:restoredTop sz="94660"/>
  </p:normalViewPr>
  <p:slideViewPr>
    <p:cSldViewPr snapToGrid="0">
      <p:cViewPr varScale="1">
        <p:scale>
          <a:sx n="152" d="100"/>
          <a:sy n="152" d="100"/>
        </p:scale>
        <p:origin x="150" y="37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12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commentAuthors" Target="commentAuthors.xml"/><Relationship Id="rId11" Type="http://schemas.microsoft.com/office/2016/11/relationships/changesInfo" Target="changesInfos/changesInfo1.xml"/><Relationship Id="rId5" Type="http://schemas.openxmlformats.org/officeDocument/2006/relationships/notesMaster" Target="notesMasters/notesMaster1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nut Jetlund" userId="a7d42884-1307-418b-ad6d-23664fa3ac99" providerId="ADAL" clId="{4589AA64-37AF-4A3E-8BC9-FFE37C6B36D2}"/>
    <pc:docChg chg="undo custSel delSld modSld sldOrd">
      <pc:chgData name="Knut Jetlund" userId="a7d42884-1307-418b-ad6d-23664fa3ac99" providerId="ADAL" clId="{4589AA64-37AF-4A3E-8BC9-FFE37C6B36D2}" dt="2023-05-18T00:59:40.986" v="844"/>
      <pc:docMkLst>
        <pc:docMk/>
      </pc:docMkLst>
      <pc:sldChg chg="del">
        <pc:chgData name="Knut Jetlund" userId="a7d42884-1307-418b-ad6d-23664fa3ac99" providerId="ADAL" clId="{4589AA64-37AF-4A3E-8BC9-FFE37C6B36D2}" dt="2023-05-17T06:24:49.774" v="0" actId="47"/>
        <pc:sldMkLst>
          <pc:docMk/>
          <pc:sldMk cId="3337940452" sldId="262"/>
        </pc:sldMkLst>
      </pc:sldChg>
      <pc:sldChg chg="del">
        <pc:chgData name="Knut Jetlund" userId="a7d42884-1307-418b-ad6d-23664fa3ac99" providerId="ADAL" clId="{4589AA64-37AF-4A3E-8BC9-FFE37C6B36D2}" dt="2023-05-17T06:24:49.774" v="0" actId="47"/>
        <pc:sldMkLst>
          <pc:docMk/>
          <pc:sldMk cId="2858975903" sldId="302"/>
        </pc:sldMkLst>
      </pc:sldChg>
      <pc:sldChg chg="del">
        <pc:chgData name="Knut Jetlund" userId="a7d42884-1307-418b-ad6d-23664fa3ac99" providerId="ADAL" clId="{4589AA64-37AF-4A3E-8BC9-FFE37C6B36D2}" dt="2023-05-17T06:24:49.774" v="0" actId="47"/>
        <pc:sldMkLst>
          <pc:docMk/>
          <pc:sldMk cId="2833168757" sldId="303"/>
        </pc:sldMkLst>
      </pc:sldChg>
      <pc:sldChg chg="del">
        <pc:chgData name="Knut Jetlund" userId="a7d42884-1307-418b-ad6d-23664fa3ac99" providerId="ADAL" clId="{4589AA64-37AF-4A3E-8BC9-FFE37C6B36D2}" dt="2023-05-17T06:24:49.774" v="0" actId="47"/>
        <pc:sldMkLst>
          <pc:docMk/>
          <pc:sldMk cId="3891827118" sldId="304"/>
        </pc:sldMkLst>
      </pc:sldChg>
      <pc:sldChg chg="del">
        <pc:chgData name="Knut Jetlund" userId="a7d42884-1307-418b-ad6d-23664fa3ac99" providerId="ADAL" clId="{4589AA64-37AF-4A3E-8BC9-FFE37C6B36D2}" dt="2023-05-17T06:24:49.774" v="0" actId="47"/>
        <pc:sldMkLst>
          <pc:docMk/>
          <pc:sldMk cId="3032371256" sldId="321"/>
        </pc:sldMkLst>
      </pc:sldChg>
      <pc:sldChg chg="del">
        <pc:chgData name="Knut Jetlund" userId="a7d42884-1307-418b-ad6d-23664fa3ac99" providerId="ADAL" clId="{4589AA64-37AF-4A3E-8BC9-FFE37C6B36D2}" dt="2023-05-17T06:24:49.774" v="0" actId="47"/>
        <pc:sldMkLst>
          <pc:docMk/>
          <pc:sldMk cId="3899490932" sldId="322"/>
        </pc:sldMkLst>
      </pc:sldChg>
      <pc:sldChg chg="del">
        <pc:chgData name="Knut Jetlund" userId="a7d42884-1307-418b-ad6d-23664fa3ac99" providerId="ADAL" clId="{4589AA64-37AF-4A3E-8BC9-FFE37C6B36D2}" dt="2023-05-17T06:24:49.774" v="0" actId="47"/>
        <pc:sldMkLst>
          <pc:docMk/>
          <pc:sldMk cId="3572619936" sldId="324"/>
        </pc:sldMkLst>
      </pc:sldChg>
      <pc:sldChg chg="del">
        <pc:chgData name="Knut Jetlund" userId="a7d42884-1307-418b-ad6d-23664fa3ac99" providerId="ADAL" clId="{4589AA64-37AF-4A3E-8BC9-FFE37C6B36D2}" dt="2023-05-17T06:24:49.774" v="0" actId="47"/>
        <pc:sldMkLst>
          <pc:docMk/>
          <pc:sldMk cId="3041183302" sldId="355"/>
        </pc:sldMkLst>
      </pc:sldChg>
      <pc:sldChg chg="del">
        <pc:chgData name="Knut Jetlund" userId="a7d42884-1307-418b-ad6d-23664fa3ac99" providerId="ADAL" clId="{4589AA64-37AF-4A3E-8BC9-FFE37C6B36D2}" dt="2023-05-17T06:24:49.774" v="0" actId="47"/>
        <pc:sldMkLst>
          <pc:docMk/>
          <pc:sldMk cId="3117439399" sldId="356"/>
        </pc:sldMkLst>
      </pc:sldChg>
      <pc:sldChg chg="addSp delSp modSp mod setBg modClrScheme modAnim chgLayout">
        <pc:chgData name="Knut Jetlund" userId="a7d42884-1307-418b-ad6d-23664fa3ac99" providerId="ADAL" clId="{4589AA64-37AF-4A3E-8BC9-FFE37C6B36D2}" dt="2023-05-18T00:58:05.470" v="831"/>
        <pc:sldMkLst>
          <pc:docMk/>
          <pc:sldMk cId="2525967901" sldId="362"/>
        </pc:sldMkLst>
        <pc:spChg chg="add del mod ord">
          <ac:chgData name="Knut Jetlund" userId="a7d42884-1307-418b-ad6d-23664fa3ac99" providerId="ADAL" clId="{4589AA64-37AF-4A3E-8BC9-FFE37C6B36D2}" dt="2023-05-18T00:33:01.227" v="625" actId="12084"/>
          <ac:spMkLst>
            <pc:docMk/>
            <pc:sldMk cId="2525967901" sldId="362"/>
            <ac:spMk id="2" creationId="{3AED2875-8519-4C63-8FFE-220852758227}"/>
          </ac:spMkLst>
        </pc:spChg>
        <pc:spChg chg="mod ord">
          <ac:chgData name="Knut Jetlund" userId="a7d42884-1307-418b-ad6d-23664fa3ac99" providerId="ADAL" clId="{4589AA64-37AF-4A3E-8BC9-FFE37C6B36D2}" dt="2023-05-18T00:51:58.270" v="805" actId="14100"/>
          <ac:spMkLst>
            <pc:docMk/>
            <pc:sldMk cId="2525967901" sldId="362"/>
            <ac:spMk id="3" creationId="{D08F14D0-DCAB-44F6-A326-2C9C06C71AE4}"/>
          </ac:spMkLst>
        </pc:spChg>
        <pc:spChg chg="mod">
          <ac:chgData name="Knut Jetlund" userId="a7d42884-1307-418b-ad6d-23664fa3ac99" providerId="ADAL" clId="{4589AA64-37AF-4A3E-8BC9-FFE37C6B36D2}" dt="2023-05-18T00:55:55.411" v="822" actId="18245"/>
          <ac:spMkLst>
            <pc:docMk/>
            <pc:sldMk cId="2525967901" sldId="362"/>
            <ac:spMk id="7" creationId="{915C2A9F-D45D-2629-619A-7F5BE6DEE933}"/>
          </ac:spMkLst>
        </pc:spChg>
        <pc:spChg chg="mod">
          <ac:chgData name="Knut Jetlund" userId="a7d42884-1307-418b-ad6d-23664fa3ac99" providerId="ADAL" clId="{4589AA64-37AF-4A3E-8BC9-FFE37C6B36D2}" dt="2023-05-18T00:55:55.411" v="822" actId="18245"/>
          <ac:spMkLst>
            <pc:docMk/>
            <pc:sldMk cId="2525967901" sldId="362"/>
            <ac:spMk id="8" creationId="{6A44D456-3E65-7ED6-049A-FA73C5DFE3F4}"/>
          </ac:spMkLst>
        </pc:spChg>
        <pc:spChg chg="add del">
          <ac:chgData name="Knut Jetlund" userId="a7d42884-1307-418b-ad6d-23664fa3ac99" providerId="ADAL" clId="{4589AA64-37AF-4A3E-8BC9-FFE37C6B36D2}" dt="2023-05-18T00:32:08.115" v="620" actId="26606"/>
          <ac:spMkLst>
            <pc:docMk/>
            <pc:sldMk cId="2525967901" sldId="362"/>
            <ac:spMk id="9" creationId="{CB49665F-0298-4449-8D2D-209989CB9EE3}"/>
          </ac:spMkLst>
        </pc:spChg>
        <pc:spChg chg="mod">
          <ac:chgData name="Knut Jetlund" userId="a7d42884-1307-418b-ad6d-23664fa3ac99" providerId="ADAL" clId="{4589AA64-37AF-4A3E-8BC9-FFE37C6B36D2}" dt="2023-05-18T00:55:55.411" v="822" actId="18245"/>
          <ac:spMkLst>
            <pc:docMk/>
            <pc:sldMk cId="2525967901" sldId="362"/>
            <ac:spMk id="10" creationId="{94B54E00-60BC-971E-F899-D8D55132234A}"/>
          </ac:spMkLst>
        </pc:spChg>
        <pc:spChg chg="add del">
          <ac:chgData name="Knut Jetlund" userId="a7d42884-1307-418b-ad6d-23664fa3ac99" providerId="ADAL" clId="{4589AA64-37AF-4A3E-8BC9-FFE37C6B36D2}" dt="2023-05-18T00:32:08.115" v="620" actId="26606"/>
          <ac:spMkLst>
            <pc:docMk/>
            <pc:sldMk cId="2525967901" sldId="362"/>
            <ac:spMk id="11" creationId="{A71EEC14-174A-46FA-B046-474750457130}"/>
          </ac:spMkLst>
        </pc:spChg>
        <pc:spChg chg="mod">
          <ac:chgData name="Knut Jetlund" userId="a7d42884-1307-418b-ad6d-23664fa3ac99" providerId="ADAL" clId="{4589AA64-37AF-4A3E-8BC9-FFE37C6B36D2}" dt="2023-05-18T00:55:55.411" v="822" actId="18245"/>
          <ac:spMkLst>
            <pc:docMk/>
            <pc:sldMk cId="2525967901" sldId="362"/>
            <ac:spMk id="12" creationId="{28D3F044-FEC4-9F49-DFB6-C54676C17CA8}"/>
          </ac:spMkLst>
        </pc:spChg>
        <pc:spChg chg="mod">
          <ac:chgData name="Knut Jetlund" userId="a7d42884-1307-418b-ad6d-23664fa3ac99" providerId="ADAL" clId="{4589AA64-37AF-4A3E-8BC9-FFE37C6B36D2}" dt="2023-05-18T00:55:55.411" v="822" actId="18245"/>
          <ac:spMkLst>
            <pc:docMk/>
            <pc:sldMk cId="2525967901" sldId="362"/>
            <ac:spMk id="16" creationId="{12581E79-6065-F381-0195-25336A42CDD3}"/>
          </ac:spMkLst>
        </pc:spChg>
        <pc:spChg chg="mod">
          <ac:chgData name="Knut Jetlund" userId="a7d42884-1307-418b-ad6d-23664fa3ac99" providerId="ADAL" clId="{4589AA64-37AF-4A3E-8BC9-FFE37C6B36D2}" dt="2023-05-18T00:55:55.411" v="822" actId="18245"/>
          <ac:spMkLst>
            <pc:docMk/>
            <pc:sldMk cId="2525967901" sldId="362"/>
            <ac:spMk id="25" creationId="{6A8B85F5-BBFA-F198-DAF6-71EB21D1EE97}"/>
          </ac:spMkLst>
        </pc:spChg>
        <pc:spChg chg="add del">
          <ac:chgData name="Knut Jetlund" userId="a7d42884-1307-418b-ad6d-23664fa3ac99" providerId="ADAL" clId="{4589AA64-37AF-4A3E-8BC9-FFE37C6B36D2}" dt="2023-05-18T00:32:13.199" v="622" actId="26606"/>
          <ac:spMkLst>
            <pc:docMk/>
            <pc:sldMk cId="2525967901" sldId="362"/>
            <ac:spMk id="26" creationId="{BACC6370-2D7E-4714-9D71-7542949D7D5D}"/>
          </ac:spMkLst>
        </pc:spChg>
        <pc:spChg chg="add del">
          <ac:chgData name="Knut Jetlund" userId="a7d42884-1307-418b-ad6d-23664fa3ac99" providerId="ADAL" clId="{4589AA64-37AF-4A3E-8BC9-FFE37C6B36D2}" dt="2023-05-18T00:32:13.199" v="622" actId="26606"/>
          <ac:spMkLst>
            <pc:docMk/>
            <pc:sldMk cId="2525967901" sldId="362"/>
            <ac:spMk id="27" creationId="{256B2C21-A230-48C0-8DF1-C46611373C44}"/>
          </ac:spMkLst>
        </pc:spChg>
        <pc:spChg chg="add del">
          <ac:chgData name="Knut Jetlund" userId="a7d42884-1307-418b-ad6d-23664fa3ac99" providerId="ADAL" clId="{4589AA64-37AF-4A3E-8BC9-FFE37C6B36D2}" dt="2023-05-18T00:32:13.199" v="622" actId="26606"/>
          <ac:spMkLst>
            <pc:docMk/>
            <pc:sldMk cId="2525967901" sldId="362"/>
            <ac:spMk id="28" creationId="{3847E18C-932D-4C95-AABA-FEC7C9499AD7}"/>
          </ac:spMkLst>
        </pc:spChg>
        <pc:spChg chg="add del">
          <ac:chgData name="Knut Jetlund" userId="a7d42884-1307-418b-ad6d-23664fa3ac99" providerId="ADAL" clId="{4589AA64-37AF-4A3E-8BC9-FFE37C6B36D2}" dt="2023-05-18T00:32:13.199" v="622" actId="26606"/>
          <ac:spMkLst>
            <pc:docMk/>
            <pc:sldMk cId="2525967901" sldId="362"/>
            <ac:spMk id="29" creationId="{3150CB11-0C61-439E-910F-5787759E72A0}"/>
          </ac:spMkLst>
        </pc:spChg>
        <pc:spChg chg="add del">
          <ac:chgData name="Knut Jetlund" userId="a7d42884-1307-418b-ad6d-23664fa3ac99" providerId="ADAL" clId="{4589AA64-37AF-4A3E-8BC9-FFE37C6B36D2}" dt="2023-05-18T00:32:13.199" v="622" actId="26606"/>
          <ac:spMkLst>
            <pc:docMk/>
            <pc:sldMk cId="2525967901" sldId="362"/>
            <ac:spMk id="30" creationId="{43F8A58B-5155-44CE-A5FF-7647B47D0A7A}"/>
          </ac:spMkLst>
        </pc:spChg>
        <pc:spChg chg="add del">
          <ac:chgData name="Knut Jetlund" userId="a7d42884-1307-418b-ad6d-23664fa3ac99" providerId="ADAL" clId="{4589AA64-37AF-4A3E-8BC9-FFE37C6B36D2}" dt="2023-05-18T00:32:13.199" v="622" actId="26606"/>
          <ac:spMkLst>
            <pc:docMk/>
            <pc:sldMk cId="2525967901" sldId="362"/>
            <ac:spMk id="31" creationId="{443F2ACA-E6D6-4028-82DD-F03C262D5DE6}"/>
          </ac:spMkLst>
        </pc:spChg>
        <pc:spChg chg="mod">
          <ac:chgData name="Knut Jetlund" userId="a7d42884-1307-418b-ad6d-23664fa3ac99" providerId="ADAL" clId="{4589AA64-37AF-4A3E-8BC9-FFE37C6B36D2}" dt="2023-05-18T00:55:55.411" v="822" actId="18245"/>
          <ac:spMkLst>
            <pc:docMk/>
            <pc:sldMk cId="2525967901" sldId="362"/>
            <ac:spMk id="33" creationId="{43D76931-45C8-64FD-4993-3F71F34A2012}"/>
          </ac:spMkLst>
        </pc:spChg>
        <pc:spChg chg="add del">
          <ac:chgData name="Knut Jetlund" userId="a7d42884-1307-418b-ad6d-23664fa3ac99" providerId="ADAL" clId="{4589AA64-37AF-4A3E-8BC9-FFE37C6B36D2}" dt="2023-05-18T00:32:17.603" v="624" actId="26606"/>
          <ac:spMkLst>
            <pc:docMk/>
            <pc:sldMk cId="2525967901" sldId="362"/>
            <ac:spMk id="34" creationId="{7301F447-EEF7-48F5-AF73-7566EE7F64AD}"/>
          </ac:spMkLst>
        </pc:spChg>
        <pc:spChg chg="add del">
          <ac:chgData name="Knut Jetlund" userId="a7d42884-1307-418b-ad6d-23664fa3ac99" providerId="ADAL" clId="{4589AA64-37AF-4A3E-8BC9-FFE37C6B36D2}" dt="2023-05-18T00:32:17.603" v="624" actId="26606"/>
          <ac:spMkLst>
            <pc:docMk/>
            <pc:sldMk cId="2525967901" sldId="362"/>
            <ac:spMk id="35" creationId="{F7117410-A2A4-4085-9ADC-46744551DBDE}"/>
          </ac:spMkLst>
        </pc:spChg>
        <pc:spChg chg="add del">
          <ac:chgData name="Knut Jetlund" userId="a7d42884-1307-418b-ad6d-23664fa3ac99" providerId="ADAL" clId="{4589AA64-37AF-4A3E-8BC9-FFE37C6B36D2}" dt="2023-05-18T00:32:17.603" v="624" actId="26606"/>
          <ac:spMkLst>
            <pc:docMk/>
            <pc:sldMk cId="2525967901" sldId="362"/>
            <ac:spMk id="36" creationId="{99F74EB5-E547-4FB4-95F5-BCC788F3C4A0}"/>
          </ac:spMkLst>
        </pc:spChg>
        <pc:spChg chg="mod">
          <ac:chgData name="Knut Jetlund" userId="a7d42884-1307-418b-ad6d-23664fa3ac99" providerId="ADAL" clId="{4589AA64-37AF-4A3E-8BC9-FFE37C6B36D2}" dt="2023-05-18T00:54:30.667" v="813" actId="18245"/>
          <ac:spMkLst>
            <pc:docMk/>
            <pc:sldMk cId="2525967901" sldId="362"/>
            <ac:spMk id="38" creationId="{99870E97-9BCB-55B2-B3A1-46C3BBECA46C}"/>
          </ac:spMkLst>
        </pc:spChg>
        <pc:spChg chg="mod topLvl">
          <ac:chgData name="Knut Jetlund" userId="a7d42884-1307-418b-ad6d-23664fa3ac99" providerId="ADAL" clId="{4589AA64-37AF-4A3E-8BC9-FFE37C6B36D2}" dt="2023-05-18T00:57:45.476" v="828" actId="165"/>
          <ac:spMkLst>
            <pc:docMk/>
            <pc:sldMk cId="2525967901" sldId="362"/>
            <ac:spMk id="40" creationId="{4C22D886-6AF3-F5F7-167B-0035BA17248D}"/>
          </ac:spMkLst>
        </pc:spChg>
        <pc:spChg chg="mod topLvl">
          <ac:chgData name="Knut Jetlund" userId="a7d42884-1307-418b-ad6d-23664fa3ac99" providerId="ADAL" clId="{4589AA64-37AF-4A3E-8BC9-FFE37C6B36D2}" dt="2023-05-18T00:57:45.476" v="828" actId="165"/>
          <ac:spMkLst>
            <pc:docMk/>
            <pc:sldMk cId="2525967901" sldId="362"/>
            <ac:spMk id="41" creationId="{74E22F15-7F57-915A-440A-855D6C1003E4}"/>
          </ac:spMkLst>
        </pc:spChg>
        <pc:spChg chg="mod topLvl">
          <ac:chgData name="Knut Jetlund" userId="a7d42884-1307-418b-ad6d-23664fa3ac99" providerId="ADAL" clId="{4589AA64-37AF-4A3E-8BC9-FFE37C6B36D2}" dt="2023-05-18T00:57:45.476" v="828" actId="165"/>
          <ac:spMkLst>
            <pc:docMk/>
            <pc:sldMk cId="2525967901" sldId="362"/>
            <ac:spMk id="42" creationId="{EFFA0E61-0DF9-F3AA-0B7D-757DA6C3AE62}"/>
          </ac:spMkLst>
        </pc:spChg>
        <pc:spChg chg="mod topLvl">
          <ac:chgData name="Knut Jetlund" userId="a7d42884-1307-418b-ad6d-23664fa3ac99" providerId="ADAL" clId="{4589AA64-37AF-4A3E-8BC9-FFE37C6B36D2}" dt="2023-05-18T00:57:45.476" v="828" actId="165"/>
          <ac:spMkLst>
            <pc:docMk/>
            <pc:sldMk cId="2525967901" sldId="362"/>
            <ac:spMk id="43" creationId="{8087BE5D-6A01-0836-8DAD-0B95909ACAF0}"/>
          </ac:spMkLst>
        </pc:spChg>
        <pc:spChg chg="mod topLvl">
          <ac:chgData name="Knut Jetlund" userId="a7d42884-1307-418b-ad6d-23664fa3ac99" providerId="ADAL" clId="{4589AA64-37AF-4A3E-8BC9-FFE37C6B36D2}" dt="2023-05-18T00:57:45.476" v="828" actId="165"/>
          <ac:spMkLst>
            <pc:docMk/>
            <pc:sldMk cId="2525967901" sldId="362"/>
            <ac:spMk id="44" creationId="{08E158B2-AC4C-97D9-53F1-7906C1516C0F}"/>
          </ac:spMkLst>
        </pc:spChg>
        <pc:spChg chg="mod topLvl">
          <ac:chgData name="Knut Jetlund" userId="a7d42884-1307-418b-ad6d-23664fa3ac99" providerId="ADAL" clId="{4589AA64-37AF-4A3E-8BC9-FFE37C6B36D2}" dt="2023-05-18T00:57:45.476" v="828" actId="165"/>
          <ac:spMkLst>
            <pc:docMk/>
            <pc:sldMk cId="2525967901" sldId="362"/>
            <ac:spMk id="45" creationId="{7C972DFF-25AE-468C-7F45-C1FDE67A9A07}"/>
          </ac:spMkLst>
        </pc:spChg>
        <pc:spChg chg="mod topLvl">
          <ac:chgData name="Knut Jetlund" userId="a7d42884-1307-418b-ad6d-23664fa3ac99" providerId="ADAL" clId="{4589AA64-37AF-4A3E-8BC9-FFE37C6B36D2}" dt="2023-05-18T00:57:45.476" v="828" actId="165"/>
          <ac:spMkLst>
            <pc:docMk/>
            <pc:sldMk cId="2525967901" sldId="362"/>
            <ac:spMk id="46" creationId="{3ECB3DB4-89E8-E0C9-DCA1-6FB3A8FE500B}"/>
          </ac:spMkLst>
        </pc:spChg>
        <pc:spChg chg="mod topLvl">
          <ac:chgData name="Knut Jetlund" userId="a7d42884-1307-418b-ad6d-23664fa3ac99" providerId="ADAL" clId="{4589AA64-37AF-4A3E-8BC9-FFE37C6B36D2}" dt="2023-05-18T00:57:45.476" v="828" actId="165"/>
          <ac:spMkLst>
            <pc:docMk/>
            <pc:sldMk cId="2525967901" sldId="362"/>
            <ac:spMk id="47" creationId="{28932DAF-9CF6-755E-9CF4-F68FCD0EFE89}"/>
          </ac:spMkLst>
        </pc:spChg>
        <pc:grpChg chg="mod">
          <ac:chgData name="Knut Jetlund" userId="a7d42884-1307-418b-ad6d-23664fa3ac99" providerId="ADAL" clId="{4589AA64-37AF-4A3E-8BC9-FFE37C6B36D2}" dt="2023-05-18T00:55:55.411" v="822" actId="18245"/>
          <ac:grpSpMkLst>
            <pc:docMk/>
            <pc:sldMk cId="2525967901" sldId="362"/>
            <ac:grpSpMk id="6" creationId="{48638859-AD60-6754-E356-A7C8763FC2F6}"/>
          </ac:grpSpMkLst>
        </pc:grpChg>
        <pc:grpChg chg="add del">
          <ac:chgData name="Knut Jetlund" userId="a7d42884-1307-418b-ad6d-23664fa3ac99" providerId="ADAL" clId="{4589AA64-37AF-4A3E-8BC9-FFE37C6B36D2}" dt="2023-05-18T00:32:08.115" v="620" actId="26606"/>
          <ac:grpSpMkLst>
            <pc:docMk/>
            <pc:sldMk cId="2525967901" sldId="362"/>
            <ac:grpSpMk id="13" creationId="{EEB6CB95-E653-4C6C-AE51-62FD848E8D5B}"/>
          </ac:grpSpMkLst>
        </pc:grpChg>
        <pc:grpChg chg="add del">
          <ac:chgData name="Knut Jetlund" userId="a7d42884-1307-418b-ad6d-23664fa3ac99" providerId="ADAL" clId="{4589AA64-37AF-4A3E-8BC9-FFE37C6B36D2}" dt="2023-05-18T00:32:08.115" v="620" actId="26606"/>
          <ac:grpSpMkLst>
            <pc:docMk/>
            <pc:sldMk cId="2525967901" sldId="362"/>
            <ac:grpSpMk id="17" creationId="{43F5E015-E085-4624-B431-B42414448684}"/>
          </ac:grpSpMkLst>
        </pc:grpChg>
        <pc:grpChg chg="del mod">
          <ac:chgData name="Knut Jetlund" userId="a7d42884-1307-418b-ad6d-23664fa3ac99" providerId="ADAL" clId="{4589AA64-37AF-4A3E-8BC9-FFE37C6B36D2}" dt="2023-05-18T00:57:45.476" v="828" actId="165"/>
          <ac:grpSpMkLst>
            <pc:docMk/>
            <pc:sldMk cId="2525967901" sldId="362"/>
            <ac:grpSpMk id="39" creationId="{2D35E6C8-CC8F-AB37-BB69-3CE653C4CBFF}"/>
          </ac:grpSpMkLst>
        </pc:grpChg>
        <pc:graphicFrameChg chg="add del mod modGraphic">
          <ac:chgData name="Knut Jetlund" userId="a7d42884-1307-418b-ad6d-23664fa3ac99" providerId="ADAL" clId="{4589AA64-37AF-4A3E-8BC9-FFE37C6B36D2}" dt="2023-05-18T00:57:37.289" v="827" actId="18245"/>
          <ac:graphicFrameMkLst>
            <pc:docMk/>
            <pc:sldMk cId="2525967901" sldId="362"/>
            <ac:graphicFrameMk id="4" creationId="{E28FFAF4-AA02-CC56-11ED-DD91A800EBD0}"/>
          </ac:graphicFrameMkLst>
        </pc:graphicFrameChg>
        <pc:graphicFrameChg chg="add del">
          <ac:chgData name="Knut Jetlund" userId="a7d42884-1307-418b-ad6d-23664fa3ac99" providerId="ADAL" clId="{4589AA64-37AF-4A3E-8BC9-FFE37C6B36D2}" dt="2023-05-18T00:32:08.115" v="620" actId="26606"/>
          <ac:graphicFrameMkLst>
            <pc:docMk/>
            <pc:sldMk cId="2525967901" sldId="362"/>
            <ac:graphicFrameMk id="5" creationId="{9A3D53A3-962D-91C4-04C8-FBF7BEA754D0}"/>
          </ac:graphicFrameMkLst>
        </pc:graphicFrameChg>
        <pc:graphicFrameChg chg="add del">
          <ac:chgData name="Knut Jetlund" userId="a7d42884-1307-418b-ad6d-23664fa3ac99" providerId="ADAL" clId="{4589AA64-37AF-4A3E-8BC9-FFE37C6B36D2}" dt="2023-05-18T00:32:13.199" v="622" actId="26606"/>
          <ac:graphicFrameMkLst>
            <pc:docMk/>
            <pc:sldMk cId="2525967901" sldId="362"/>
            <ac:graphicFrameMk id="32" creationId="{BE73DBEA-1F9B-5933-8572-CDEBF41E37D8}"/>
          </ac:graphicFrameMkLst>
        </pc:graphicFrameChg>
        <pc:graphicFrameChg chg="add del">
          <ac:chgData name="Knut Jetlund" userId="a7d42884-1307-418b-ad6d-23664fa3ac99" providerId="ADAL" clId="{4589AA64-37AF-4A3E-8BC9-FFE37C6B36D2}" dt="2023-05-18T00:32:17.603" v="624" actId="26606"/>
          <ac:graphicFrameMkLst>
            <pc:docMk/>
            <pc:sldMk cId="2525967901" sldId="362"/>
            <ac:graphicFrameMk id="37" creationId="{4E3C3D96-FB32-68EA-97EF-1618C8A86900}"/>
          </ac:graphicFrameMkLst>
        </pc:graphicFrameChg>
      </pc:sldChg>
      <pc:sldChg chg="del">
        <pc:chgData name="Knut Jetlund" userId="a7d42884-1307-418b-ad6d-23664fa3ac99" providerId="ADAL" clId="{4589AA64-37AF-4A3E-8BC9-FFE37C6B36D2}" dt="2023-05-17T06:24:49.774" v="0" actId="47"/>
        <pc:sldMkLst>
          <pc:docMk/>
          <pc:sldMk cId="1775131202" sldId="364"/>
        </pc:sldMkLst>
      </pc:sldChg>
      <pc:sldChg chg="del">
        <pc:chgData name="Knut Jetlund" userId="a7d42884-1307-418b-ad6d-23664fa3ac99" providerId="ADAL" clId="{4589AA64-37AF-4A3E-8BC9-FFE37C6B36D2}" dt="2023-05-17T06:24:49.774" v="0" actId="47"/>
        <pc:sldMkLst>
          <pc:docMk/>
          <pc:sldMk cId="1064008785" sldId="368"/>
        </pc:sldMkLst>
      </pc:sldChg>
      <pc:sldChg chg="del">
        <pc:chgData name="Knut Jetlund" userId="a7d42884-1307-418b-ad6d-23664fa3ac99" providerId="ADAL" clId="{4589AA64-37AF-4A3E-8BC9-FFE37C6B36D2}" dt="2023-05-17T06:24:49.774" v="0" actId="47"/>
        <pc:sldMkLst>
          <pc:docMk/>
          <pc:sldMk cId="916726473" sldId="373"/>
        </pc:sldMkLst>
      </pc:sldChg>
      <pc:sldChg chg="addSp delSp modSp mod modClrScheme modAnim chgLayout">
        <pc:chgData name="Knut Jetlund" userId="a7d42884-1307-418b-ad6d-23664fa3ac99" providerId="ADAL" clId="{4589AA64-37AF-4A3E-8BC9-FFE37C6B36D2}" dt="2023-05-18T00:59:40.986" v="844"/>
        <pc:sldMkLst>
          <pc:docMk/>
          <pc:sldMk cId="2330483405" sldId="374"/>
        </pc:sldMkLst>
        <pc:spChg chg="add del mod ord">
          <ac:chgData name="Knut Jetlund" userId="a7d42884-1307-418b-ad6d-23664fa3ac99" providerId="ADAL" clId="{4589AA64-37AF-4A3E-8BC9-FFE37C6B36D2}" dt="2023-05-18T00:58:24.363" v="833" actId="20578"/>
          <ac:spMkLst>
            <pc:docMk/>
            <pc:sldMk cId="2330483405" sldId="374"/>
            <ac:spMk id="2" creationId="{00000000-0000-0000-0000-000000000000}"/>
          </ac:spMkLst>
        </pc:spChg>
        <pc:spChg chg="mod ord">
          <ac:chgData name="Knut Jetlund" userId="a7d42884-1307-418b-ad6d-23664fa3ac99" providerId="ADAL" clId="{4589AA64-37AF-4A3E-8BC9-FFE37C6B36D2}" dt="2023-05-18T00:52:05.586" v="807" actId="404"/>
          <ac:spMkLst>
            <pc:docMk/>
            <pc:sldMk cId="2330483405" sldId="374"/>
            <ac:spMk id="3" creationId="{00000000-0000-0000-0000-000000000000}"/>
          </ac:spMkLst>
        </pc:spChg>
        <pc:spChg chg="add del mod">
          <ac:chgData name="Knut Jetlund" userId="a7d42884-1307-418b-ad6d-23664fa3ac99" providerId="ADAL" clId="{4589AA64-37AF-4A3E-8BC9-FFE37C6B36D2}" dt="2023-05-18T00:46:52.796" v="752"/>
          <ac:spMkLst>
            <pc:docMk/>
            <pc:sldMk cId="2330483405" sldId="374"/>
            <ac:spMk id="5" creationId="{C3F7F70A-9D36-E2C0-2E8B-7A14D25CC947}"/>
          </ac:spMkLst>
        </pc:spChg>
        <pc:spChg chg="add del mod">
          <ac:chgData name="Knut Jetlund" userId="a7d42884-1307-418b-ad6d-23664fa3ac99" providerId="ADAL" clId="{4589AA64-37AF-4A3E-8BC9-FFE37C6B36D2}" dt="2023-05-18T00:46:52.796" v="752"/>
          <ac:spMkLst>
            <pc:docMk/>
            <pc:sldMk cId="2330483405" sldId="374"/>
            <ac:spMk id="6" creationId="{DD2390F8-58FF-BBB2-C2D2-996C2AD45436}"/>
          </ac:spMkLst>
        </pc:spChg>
        <pc:graphicFrameChg chg="add del mod">
          <ac:chgData name="Knut Jetlund" userId="a7d42884-1307-418b-ad6d-23664fa3ac99" providerId="ADAL" clId="{4589AA64-37AF-4A3E-8BC9-FFE37C6B36D2}" dt="2023-05-18T00:51:18.474" v="801" actId="12084"/>
          <ac:graphicFrameMkLst>
            <pc:docMk/>
            <pc:sldMk cId="2330483405" sldId="374"/>
            <ac:graphicFrameMk id="8" creationId="{8EF64B5E-D518-C5A9-799F-789F410EB9BC}"/>
          </ac:graphicFrameMkLst>
        </pc:graphicFrameChg>
        <pc:picChg chg="mod">
          <ac:chgData name="Knut Jetlund" userId="a7d42884-1307-418b-ad6d-23664fa3ac99" providerId="ADAL" clId="{4589AA64-37AF-4A3E-8BC9-FFE37C6B36D2}" dt="2023-05-18T00:58:32.311" v="835" actId="1076"/>
          <ac:picMkLst>
            <pc:docMk/>
            <pc:sldMk cId="2330483405" sldId="374"/>
            <ac:picMk id="4" creationId="{00000000-0000-0000-0000-000000000000}"/>
          </ac:picMkLst>
        </pc:picChg>
        <pc:picChg chg="del">
          <ac:chgData name="Knut Jetlund" userId="a7d42884-1307-418b-ad6d-23664fa3ac99" providerId="ADAL" clId="{4589AA64-37AF-4A3E-8BC9-FFE37C6B36D2}" dt="2023-05-18T00:25:15.897" v="484" actId="478"/>
          <ac:picMkLst>
            <pc:docMk/>
            <pc:sldMk cId="2330483405" sldId="374"/>
            <ac:picMk id="7" creationId="{14BA98A4-2B96-4CB3-9C30-732D0708DE55}"/>
          </ac:picMkLst>
        </pc:picChg>
      </pc:sldChg>
      <pc:sldChg chg="del">
        <pc:chgData name="Knut Jetlund" userId="a7d42884-1307-418b-ad6d-23664fa3ac99" providerId="ADAL" clId="{4589AA64-37AF-4A3E-8BC9-FFE37C6B36D2}" dt="2023-05-17T06:24:49.774" v="0" actId="47"/>
        <pc:sldMkLst>
          <pc:docMk/>
          <pc:sldMk cId="2277401541" sldId="375"/>
        </pc:sldMkLst>
      </pc:sldChg>
      <pc:sldChg chg="del">
        <pc:chgData name="Knut Jetlund" userId="a7d42884-1307-418b-ad6d-23664fa3ac99" providerId="ADAL" clId="{4589AA64-37AF-4A3E-8BC9-FFE37C6B36D2}" dt="2023-05-17T06:24:49.774" v="0" actId="47"/>
        <pc:sldMkLst>
          <pc:docMk/>
          <pc:sldMk cId="2633659343" sldId="376"/>
        </pc:sldMkLst>
      </pc:sldChg>
      <pc:sldChg chg="del">
        <pc:chgData name="Knut Jetlund" userId="a7d42884-1307-418b-ad6d-23664fa3ac99" providerId="ADAL" clId="{4589AA64-37AF-4A3E-8BC9-FFE37C6B36D2}" dt="2023-05-17T06:24:49.774" v="0" actId="47"/>
        <pc:sldMkLst>
          <pc:docMk/>
          <pc:sldMk cId="4176534924" sldId="377"/>
        </pc:sldMkLst>
      </pc:sldChg>
      <pc:sldChg chg="del">
        <pc:chgData name="Knut Jetlund" userId="a7d42884-1307-418b-ad6d-23664fa3ac99" providerId="ADAL" clId="{4589AA64-37AF-4A3E-8BC9-FFE37C6B36D2}" dt="2023-05-17T06:24:54.898" v="1" actId="47"/>
        <pc:sldMkLst>
          <pc:docMk/>
          <pc:sldMk cId="862575204" sldId="378"/>
        </pc:sldMkLst>
      </pc:sldChg>
      <pc:sldChg chg="del ord">
        <pc:chgData name="Knut Jetlund" userId="a7d42884-1307-418b-ad6d-23664fa3ac99" providerId="ADAL" clId="{4589AA64-37AF-4A3E-8BC9-FFE37C6B36D2}" dt="2023-05-18T00:13:41.798" v="4" actId="47"/>
        <pc:sldMkLst>
          <pc:docMk/>
          <pc:sldMk cId="3049376952" sldId="379"/>
        </pc:sldMkLst>
      </pc:sldChg>
      <pc:sldMasterChg chg="delSldLayout">
        <pc:chgData name="Knut Jetlund" userId="a7d42884-1307-418b-ad6d-23664fa3ac99" providerId="ADAL" clId="{4589AA64-37AF-4A3E-8BC9-FFE37C6B36D2}" dt="2023-05-17T06:24:49.774" v="0" actId="47"/>
        <pc:sldMasterMkLst>
          <pc:docMk/>
          <pc:sldMasterMk cId="220106426" sldId="2147483708"/>
        </pc:sldMasterMkLst>
        <pc:sldLayoutChg chg="del">
          <pc:chgData name="Knut Jetlund" userId="a7d42884-1307-418b-ad6d-23664fa3ac99" providerId="ADAL" clId="{4589AA64-37AF-4A3E-8BC9-FFE37C6B36D2}" dt="2023-05-17T06:24:49.774" v="0" actId="47"/>
          <pc:sldLayoutMkLst>
            <pc:docMk/>
            <pc:sldMasterMk cId="220106426" sldId="2147483708"/>
            <pc:sldLayoutMk cId="1966860295" sldId="2147483745"/>
          </pc:sldLayoutMkLst>
        </pc:sldLayoutChg>
        <pc:sldLayoutChg chg="del">
          <pc:chgData name="Knut Jetlund" userId="a7d42884-1307-418b-ad6d-23664fa3ac99" providerId="ADAL" clId="{4589AA64-37AF-4A3E-8BC9-FFE37C6B36D2}" dt="2023-05-17T06:24:49.774" v="0" actId="47"/>
          <pc:sldLayoutMkLst>
            <pc:docMk/>
            <pc:sldMasterMk cId="220106426" sldId="2147483708"/>
            <pc:sldLayoutMk cId="3040666445" sldId="2147483746"/>
          </pc:sldLayoutMkLst>
        </pc:sldLayoutChg>
        <pc:sldLayoutChg chg="del">
          <pc:chgData name="Knut Jetlund" userId="a7d42884-1307-418b-ad6d-23664fa3ac99" providerId="ADAL" clId="{4589AA64-37AF-4A3E-8BC9-FFE37C6B36D2}" dt="2023-05-17T06:24:49.774" v="0" actId="47"/>
          <pc:sldLayoutMkLst>
            <pc:docMk/>
            <pc:sldMasterMk cId="220106426" sldId="2147483708"/>
            <pc:sldLayoutMk cId="2623970798" sldId="2147483747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C607D8-455B-4B96-9DA5-90D8F15A0F50}" type="datetimeFigureOut">
              <a:rPr lang="en-ZA" smtClean="0"/>
              <a:t>2023/05/18</a:t>
            </a:fld>
            <a:endParaRPr lang="en-Z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Z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83193F-28C5-4149-BBB3-750E8B0C62FA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9878926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13.jpe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52C14-1E54-4CB9-BCDF-585C2A1082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7570C7-F5D8-4383-9315-F29D5CF430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ZA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956F11-9B11-427E-A9B4-D28BFE343A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38229-E35B-4313-B1DB-E8DCB410327A}" type="datetime1">
              <a:rPr lang="en-ZA" smtClean="0"/>
              <a:t>2023/05/18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71B6FC-2111-48D2-8FC4-944D14891B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Standardization in the field of digital geographic information.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E5F896-91AA-412B-9AC8-63FFF07B69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C5197-1E51-49E6-82D3-45E83ED58034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6158802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315BAE4-D5BF-4AE3-99DB-D431F79E852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673"/>
            <a:ext cx="12191999" cy="6854653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9CD10A2-D996-4897-B93A-DBB8A12AD0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947E6-C4CE-4B01-9E09-A64847150A74}" type="datetime1">
              <a:rPr lang="en-ZA" smtClean="0"/>
              <a:t>2023/05/18</a:t>
            </a:fld>
            <a:endParaRPr lang="en-Z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0ABA770-0A0A-40C4-BA84-EE8470EDAF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Standardization in the field of digital geographic information.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28ECD6-FC2E-42E8-A58C-7ED5CEC7B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C5197-1E51-49E6-82D3-45E83ED58034}" type="slidenum">
              <a:rPr lang="en-ZA" smtClean="0"/>
              <a:t>‹#›</a:t>
            </a:fld>
            <a:endParaRPr lang="en-ZA"/>
          </a:p>
        </p:txBody>
      </p: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7B778161-971F-4E11-9E96-C85A95620FE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42099" y="136525"/>
            <a:ext cx="800100" cy="73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8077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0B6985C-25ED-44F3-97C7-CA2990F630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673"/>
            <a:ext cx="12191999" cy="6854653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9CD10A2-D996-4897-B93A-DBB8A12AD0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947E6-C4CE-4B01-9E09-A64847150A74}" type="datetime1">
              <a:rPr lang="en-ZA" smtClean="0"/>
              <a:t>2023/05/18</a:t>
            </a:fld>
            <a:endParaRPr lang="en-Z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0ABA770-0A0A-40C4-BA84-EE8470EDAF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Standardization in the field of digital geographic information.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28ECD6-FC2E-42E8-A58C-7ED5CEC7B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C5197-1E51-49E6-82D3-45E83ED58034}" type="slidenum">
              <a:rPr lang="en-ZA" smtClean="0"/>
              <a:t>‹#›</a:t>
            </a:fld>
            <a:endParaRPr lang="en-ZA"/>
          </a:p>
        </p:txBody>
      </p: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2C0D0C56-5A88-4524-A150-349E0228D60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42099" y="136525"/>
            <a:ext cx="800100" cy="73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8911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343330E-18C4-407F-9062-C9CEF143273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36944" y="-92364"/>
            <a:ext cx="12265891" cy="7065819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9CD10A2-D996-4897-B93A-DBB8A12AD0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947E6-C4CE-4B01-9E09-A64847150A74}" type="datetime1">
              <a:rPr lang="en-ZA" smtClean="0"/>
              <a:t>2023/05/18</a:t>
            </a:fld>
            <a:endParaRPr lang="en-Z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0ABA770-0A0A-40C4-BA84-EE8470EDAF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Standardization in the field of digital geographic information.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28ECD6-FC2E-42E8-A58C-7ED5CEC7B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C5197-1E51-49E6-82D3-45E83ED58034}" type="slidenum">
              <a:rPr lang="en-ZA" smtClean="0"/>
              <a:t>‹#›</a:t>
            </a:fld>
            <a:endParaRPr lang="en-ZA"/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67064249-A26E-4107-BF6A-BF78877BF74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42099" y="136525"/>
            <a:ext cx="800100" cy="73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46653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64D458D-8FE8-47DD-8BC9-DBF7EA3FDB9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673"/>
            <a:ext cx="12191999" cy="6854653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9CD10A2-D996-4897-B93A-DBB8A12AD0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947E6-C4CE-4B01-9E09-A64847150A74}" type="datetime1">
              <a:rPr lang="en-ZA" smtClean="0"/>
              <a:t>2023/05/18</a:t>
            </a:fld>
            <a:endParaRPr lang="en-Z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0ABA770-0A0A-40C4-BA84-EE8470EDAF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Standardization in the field of digital geographic information.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28ECD6-FC2E-42E8-A58C-7ED5CEC7B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C5197-1E51-49E6-82D3-45E83ED58034}" type="slidenum">
              <a:rPr lang="en-ZA" smtClean="0"/>
              <a:t>‹#›</a:t>
            </a:fld>
            <a:endParaRPr lang="en-ZA"/>
          </a:p>
        </p:txBody>
      </p: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E66E48DE-614A-4FA0-94A6-180789F1C7E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42099" y="136525"/>
            <a:ext cx="800100" cy="73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7226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8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invertebrate, trilobite, outdoor, arthropod&#10;&#10;Description automatically generated">
            <a:extLst>
              <a:ext uri="{FF2B5EF4-FFF2-40B4-BE49-F238E27FC236}">
                <a16:creationId xmlns:a16="http://schemas.microsoft.com/office/drawing/2014/main" id="{2FE4E783-E5BB-4BA9-A8B5-944231CFF5D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64097" y="0"/>
            <a:ext cx="5464969" cy="6858000"/>
          </a:xfrm>
          <a:prstGeom prst="rect">
            <a:avLst/>
          </a:prstGeom>
        </p:spPr>
      </p:pic>
      <p:pic>
        <p:nvPicPr>
          <p:cNvPr id="7" name="Picture 6" descr="A picture containing water, riding, outdoor, ocean&#10;&#10;Description automatically generated">
            <a:extLst>
              <a:ext uri="{FF2B5EF4-FFF2-40B4-BE49-F238E27FC236}">
                <a16:creationId xmlns:a16="http://schemas.microsoft.com/office/drawing/2014/main" id="{67DD642A-673B-40BD-A060-18F7886A8BB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4536281" cy="6858000"/>
          </a:xfrm>
          <a:prstGeom prst="rect">
            <a:avLst/>
          </a:prstGeom>
        </p:spPr>
      </p:pic>
      <p:pic>
        <p:nvPicPr>
          <p:cNvPr id="8" name="Picture 7" descr="A picture containing building, outdoor&#10;&#10;Description automatically generated">
            <a:extLst>
              <a:ext uri="{FF2B5EF4-FFF2-40B4-BE49-F238E27FC236}">
                <a16:creationId xmlns:a16="http://schemas.microsoft.com/office/drawing/2014/main" id="{3FED6284-567A-4CEB-9ECD-AF765367CB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36279" y="0"/>
            <a:ext cx="3119441" cy="685800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9CD10A2-D996-4897-B93A-DBB8A12AD0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947E6-C4CE-4B01-9E09-A64847150A74}" type="datetime1">
              <a:rPr lang="en-ZA" smtClean="0"/>
              <a:t>2023/05/18</a:t>
            </a:fld>
            <a:endParaRPr lang="en-Z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0ABA770-0A0A-40C4-BA84-EE8470EDAF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Standardization in the field of digital geographic information.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28ECD6-FC2E-42E8-A58C-7ED5CEC7B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C5197-1E51-49E6-82D3-45E83ED58034}" type="slidenum">
              <a:rPr lang="en-ZA" smtClean="0"/>
              <a:t>‹#›</a:t>
            </a:fld>
            <a:endParaRPr lang="en-ZA"/>
          </a:p>
        </p:txBody>
      </p:sp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B5071DC9-78CF-493D-AC39-380A2AD8D9D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42099" y="136525"/>
            <a:ext cx="800100" cy="73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3672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9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43B3652-B4BD-4B5B-A1B4-03E89702250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673"/>
            <a:ext cx="12191999" cy="6854653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9CD10A2-D996-4897-B93A-DBB8A12AD0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947E6-C4CE-4B01-9E09-A64847150A74}" type="datetime1">
              <a:rPr lang="en-ZA" smtClean="0"/>
              <a:t>2023/05/18</a:t>
            </a:fld>
            <a:endParaRPr lang="en-Z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0ABA770-0A0A-40C4-BA84-EE8470EDAF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Standardization in the field of digital geographic information.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28ECD6-FC2E-42E8-A58C-7ED5CEC7B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C5197-1E51-49E6-82D3-45E83ED58034}" type="slidenum">
              <a:rPr lang="en-ZA" smtClean="0"/>
              <a:t>‹#›</a:t>
            </a:fld>
            <a:endParaRPr lang="en-ZA"/>
          </a:p>
        </p:txBody>
      </p: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8C6FE06D-1106-41C4-B6F1-AEFC041974B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42099" y="136525"/>
            <a:ext cx="800100" cy="73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14530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0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7729A11-5E79-49A6-896C-E2138009152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673"/>
            <a:ext cx="12191999" cy="6854652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9CD10A2-D996-4897-B93A-DBB8A12AD0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947E6-C4CE-4B01-9E09-A64847150A74}" type="datetime1">
              <a:rPr lang="en-ZA" smtClean="0"/>
              <a:t>2023/05/18</a:t>
            </a:fld>
            <a:endParaRPr lang="en-Z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0ABA770-0A0A-40C4-BA84-EE8470EDAF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Standardization in the field of digital geographic information.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28ECD6-FC2E-42E8-A58C-7ED5CEC7B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C5197-1E51-49E6-82D3-45E83ED58034}" type="slidenum">
              <a:rPr lang="en-ZA" smtClean="0"/>
              <a:t>‹#›</a:t>
            </a:fld>
            <a:endParaRPr lang="en-ZA"/>
          </a:p>
        </p:txBody>
      </p: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CCE95DA3-8D84-4808-8135-A7D66594F8E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42099" y="136525"/>
            <a:ext cx="800100" cy="73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30147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43BDA05-BB43-4F28-A121-00472B4C318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37797" y="0"/>
            <a:ext cx="5054203" cy="685800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9CD10A2-D996-4897-B93A-DBB8A12AD0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947E6-C4CE-4B01-9E09-A64847150A74}" type="datetime1">
              <a:rPr lang="en-ZA" smtClean="0"/>
              <a:t>2023/05/18</a:t>
            </a:fld>
            <a:endParaRPr lang="en-Z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0ABA770-0A0A-40C4-BA84-EE8470EDAF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Standardization in the field of digital geographic information.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28ECD6-FC2E-42E8-A58C-7ED5CEC7B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C5197-1E51-49E6-82D3-45E83ED58034}" type="slidenum">
              <a:rPr lang="en-ZA" smtClean="0"/>
              <a:t>‹#›</a:t>
            </a:fld>
            <a:endParaRPr lang="en-ZA"/>
          </a:p>
        </p:txBody>
      </p: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1D505204-F7F4-4828-B6C7-0BF7033C77D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42099" y="136525"/>
            <a:ext cx="800100" cy="73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89235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FE99F95-2B67-49C3-BCAB-F15A0491C7E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673"/>
            <a:ext cx="12191999" cy="6854652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9CD10A2-D996-4897-B93A-DBB8A12AD0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947E6-C4CE-4B01-9E09-A64847150A74}" type="datetime1">
              <a:rPr lang="en-ZA" smtClean="0"/>
              <a:t>2023/05/18</a:t>
            </a:fld>
            <a:endParaRPr lang="en-Z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0ABA770-0A0A-40C4-BA84-EE8470EDAF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Standardization in the field of digital geographic information.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28ECD6-FC2E-42E8-A58C-7ED5CEC7B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C5197-1E51-49E6-82D3-45E83ED58034}" type="slidenum">
              <a:rPr lang="en-ZA" smtClean="0"/>
              <a:t>‹#›</a:t>
            </a:fld>
            <a:endParaRPr lang="en-ZA"/>
          </a:p>
        </p:txBody>
      </p: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86305A00-D852-4C07-AD65-D22F4F74719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42099" y="136525"/>
            <a:ext cx="800100" cy="73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22126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D86867B-38EB-43D1-A2D5-D98F3E959AE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673"/>
            <a:ext cx="12191999" cy="6854652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9CD10A2-D996-4897-B93A-DBB8A12AD0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947E6-C4CE-4B01-9E09-A64847150A74}" type="datetime1">
              <a:rPr lang="en-ZA" smtClean="0"/>
              <a:t>2023/05/18</a:t>
            </a:fld>
            <a:endParaRPr lang="en-Z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0ABA770-0A0A-40C4-BA84-EE8470EDAF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Standardization in the field of digital geographic information.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28ECD6-FC2E-42E8-A58C-7ED5CEC7B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C5197-1E51-49E6-82D3-45E83ED58034}" type="slidenum">
              <a:rPr lang="en-ZA" smtClean="0"/>
              <a:t>‹#›</a:t>
            </a:fld>
            <a:endParaRPr lang="en-ZA"/>
          </a:p>
        </p:txBody>
      </p: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EE8A7519-C105-4628-A809-2FBDE01C691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42099" y="136525"/>
            <a:ext cx="800100" cy="73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7958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5E191-2680-4F65-9EE4-F9FF900EDC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244328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0B85FB-2E96-44A7-A155-A10CD31B07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244328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9B5F0D-D9FC-4661-9272-9F00CC1D44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47EE4D-63F5-4A4B-8C9D-E01BD09A41A4}" type="datetime1">
              <a:rPr lang="en-ZA" smtClean="0"/>
              <a:t>2023/05/18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190FAF-B510-4373-8D5D-1133B686A4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Standardization in the field of digital geographic information.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0A61FB-4921-4C71-984E-2B6ECA4DA8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C5197-1E51-49E6-82D3-45E83ED58034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26371559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6F169A4-E55F-46BF-A640-96B28BFFB9C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673"/>
            <a:ext cx="12191999" cy="6854653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9CD10A2-D996-4897-B93A-DBB8A12AD0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947E6-C4CE-4B01-9E09-A64847150A74}" type="datetime1">
              <a:rPr lang="en-ZA" smtClean="0"/>
              <a:t>2023/05/18</a:t>
            </a:fld>
            <a:endParaRPr lang="en-Z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0ABA770-0A0A-40C4-BA84-EE8470EDAF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Standardization in the field of digital geographic information.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28ECD6-FC2E-42E8-A58C-7ED5CEC7B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C5197-1E51-49E6-82D3-45E83ED58034}" type="slidenum">
              <a:rPr lang="en-ZA" smtClean="0"/>
              <a:t>‹#›</a:t>
            </a:fld>
            <a:endParaRPr lang="en-ZA"/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9FA86224-8BB6-4C2F-A798-67B5B38933F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42099" y="136525"/>
            <a:ext cx="800100" cy="73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47874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5D387A74-4AD5-4DD8-8EAE-6EE102CD6A2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3857625" cy="6858000"/>
          </a:xfrm>
          <a:prstGeom prst="rect">
            <a:avLst/>
          </a:prstGeom>
        </p:spPr>
      </p:pic>
      <p:pic>
        <p:nvPicPr>
          <p:cNvPr id="8" name="Picture 7" descr="Aerial view of a city&#10;&#10;Description automatically generated with low confidence">
            <a:extLst>
              <a:ext uri="{FF2B5EF4-FFF2-40B4-BE49-F238E27FC236}">
                <a16:creationId xmlns:a16="http://schemas.microsoft.com/office/drawing/2014/main" id="{D31AFBDC-AC86-46D4-B529-C4FED36D2B7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21916" y="692728"/>
            <a:ext cx="2926436" cy="4424218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9CD10A2-D996-4897-B93A-DBB8A12AD0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947E6-C4CE-4B01-9E09-A64847150A74}" type="datetime1">
              <a:rPr lang="en-ZA" smtClean="0"/>
              <a:t>2023/05/18</a:t>
            </a:fld>
            <a:endParaRPr lang="en-Z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0ABA770-0A0A-40C4-BA84-EE8470EDAF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Standardization in the field of digital geographic information.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28ECD6-FC2E-42E8-A58C-7ED5CEC7B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C5197-1E51-49E6-82D3-45E83ED58034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72989235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6DB32419-AE9A-4C1C-AF1A-8D42E73006F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9CD10A2-D996-4897-B93A-DBB8A12AD0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947E6-C4CE-4B01-9E09-A64847150A74}" type="datetime1">
              <a:rPr lang="en-ZA" smtClean="0"/>
              <a:t>2023/05/18</a:t>
            </a:fld>
            <a:endParaRPr lang="en-Z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0ABA770-0A0A-40C4-BA84-EE8470EDAF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Standardization in the field of digital geographic information.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28ECD6-FC2E-42E8-A58C-7ED5CEC7B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C5197-1E51-49E6-82D3-45E83ED58034}" type="slidenum">
              <a:rPr lang="en-ZA" smtClean="0"/>
              <a:t>‹#›</a:t>
            </a:fld>
            <a:endParaRPr lang="en-ZA"/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985CFB0B-8FEE-4C8F-BF8E-F669443CF19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42099" y="136525"/>
            <a:ext cx="800100" cy="73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83370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7F5B042-E413-4CA6-BF30-60A8421BD15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673"/>
            <a:ext cx="12191999" cy="6854653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9CD10A2-D996-4897-B93A-DBB8A12AD0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947E6-C4CE-4B01-9E09-A64847150A74}" type="datetime1">
              <a:rPr lang="en-ZA" smtClean="0"/>
              <a:t>2023/05/18</a:t>
            </a:fld>
            <a:endParaRPr lang="en-Z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0ABA770-0A0A-40C4-BA84-EE8470EDAF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Standardization in the field of digital geographic information.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28ECD6-FC2E-42E8-A58C-7ED5CEC7B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C5197-1E51-49E6-82D3-45E83ED58034}" type="slidenum">
              <a:rPr lang="en-ZA" smtClean="0"/>
              <a:t>‹#›</a:t>
            </a:fld>
            <a:endParaRPr lang="en-ZA"/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6ECB2426-B327-408C-90F6-5937CB240D6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42099" y="136525"/>
            <a:ext cx="800100" cy="73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40501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8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1FCF13C-2487-484E-B6B3-C85D63161D3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673"/>
            <a:ext cx="12191998" cy="6854652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9CD10A2-D996-4897-B93A-DBB8A12AD0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947E6-C4CE-4B01-9E09-A64847150A74}" type="datetime1">
              <a:rPr lang="en-ZA" smtClean="0"/>
              <a:t>2023/05/18</a:t>
            </a:fld>
            <a:endParaRPr lang="en-Z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0ABA770-0A0A-40C4-BA84-EE8470EDAF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Standardization in the field of digital geographic information.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28ECD6-FC2E-42E8-A58C-7ED5CEC7B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C5197-1E51-49E6-82D3-45E83ED58034}" type="slidenum">
              <a:rPr lang="en-ZA" smtClean="0"/>
              <a:t>‹#›</a:t>
            </a:fld>
            <a:endParaRPr lang="en-ZA"/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AA69D4DF-718F-4495-ADC8-2C26335D4A6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42099" y="136525"/>
            <a:ext cx="800100" cy="73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34362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9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7A1B05F-BC82-4237-9F8C-D64082BAF6C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36944" y="-92364"/>
            <a:ext cx="12265891" cy="7065819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9CD10A2-D996-4897-B93A-DBB8A12AD0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947E6-C4CE-4B01-9E09-A64847150A74}" type="datetime1">
              <a:rPr lang="en-ZA" smtClean="0"/>
              <a:t>2023/05/18</a:t>
            </a:fld>
            <a:endParaRPr lang="en-Z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0ABA770-0A0A-40C4-BA84-EE8470EDAF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Standardization in the field of digital geographic information.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28ECD6-FC2E-42E8-A58C-7ED5CEC7B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C5197-1E51-49E6-82D3-45E83ED58034}" type="slidenum">
              <a:rPr lang="en-ZA" smtClean="0"/>
              <a:t>‹#›</a:t>
            </a:fld>
            <a:endParaRPr lang="en-ZA"/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8C6BF442-14D3-4B7E-94CE-C10C264883E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42099" y="136525"/>
            <a:ext cx="800100" cy="73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50286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0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A54973E-1109-4F96-A401-D6E3ABDDA84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36944" y="-92364"/>
            <a:ext cx="12265891" cy="7065819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9CD10A2-D996-4897-B93A-DBB8A12AD0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947E6-C4CE-4B01-9E09-A64847150A74}" type="datetime1">
              <a:rPr lang="en-ZA" smtClean="0"/>
              <a:t>2023/05/18</a:t>
            </a:fld>
            <a:endParaRPr lang="en-Z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0ABA770-0A0A-40C4-BA84-EE8470EDAF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Standardization in the field of digital geographic information.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28ECD6-FC2E-42E8-A58C-7ED5CEC7B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C5197-1E51-49E6-82D3-45E83ED58034}" type="slidenum">
              <a:rPr lang="en-ZA" smtClean="0"/>
              <a:t>‹#›</a:t>
            </a:fld>
            <a:endParaRPr lang="en-ZA"/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B7B3054D-1E1E-46A7-9FDE-4438EE83CE1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42099" y="136525"/>
            <a:ext cx="800100" cy="73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33986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4427515-E763-4868-9DFF-F04BE89B3B3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36944" y="-92364"/>
            <a:ext cx="12265891" cy="7065819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9CD10A2-D996-4897-B93A-DBB8A12AD0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947E6-C4CE-4B01-9E09-A64847150A74}" type="datetime1">
              <a:rPr lang="en-ZA" smtClean="0"/>
              <a:t>2023/05/18</a:t>
            </a:fld>
            <a:endParaRPr lang="en-Z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0ABA770-0A0A-40C4-BA84-EE8470EDAF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Standardization in the field of digital geographic information.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28ECD6-FC2E-42E8-A58C-7ED5CEC7B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C5197-1E51-49E6-82D3-45E83ED58034}" type="slidenum">
              <a:rPr lang="en-ZA" smtClean="0"/>
              <a:t>‹#›</a:t>
            </a:fld>
            <a:endParaRPr lang="en-ZA"/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44A42169-D73D-4A33-A11A-310C8ABCF06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42099" y="136525"/>
            <a:ext cx="800100" cy="73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92901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77C3DBA-1DAF-4D66-A4C1-DC92732C659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36944" y="-92364"/>
            <a:ext cx="12265891" cy="7065819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9CD10A2-D996-4897-B93A-DBB8A12AD0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947E6-C4CE-4B01-9E09-A64847150A74}" type="datetime1">
              <a:rPr lang="en-ZA" smtClean="0"/>
              <a:t>2023/05/18</a:t>
            </a:fld>
            <a:endParaRPr lang="en-Z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0ABA770-0A0A-40C4-BA84-EE8470EDAF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Standardization in the field of digital geographic information.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28ECD6-FC2E-42E8-A58C-7ED5CEC7B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C5197-1E51-49E6-82D3-45E83ED58034}" type="slidenum">
              <a:rPr lang="en-ZA" smtClean="0"/>
              <a:t>‹#›</a:t>
            </a:fld>
            <a:endParaRPr lang="en-ZA"/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1D83F38A-5A5D-4E79-8D8F-502158E9E08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42099" y="136525"/>
            <a:ext cx="800100" cy="73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20811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055A605-5D09-47B1-A245-62A228E9CD3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36944" y="-92364"/>
            <a:ext cx="12265891" cy="7065819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9CD10A2-D996-4897-B93A-DBB8A12AD0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947E6-C4CE-4B01-9E09-A64847150A74}" type="datetime1">
              <a:rPr lang="en-ZA" smtClean="0"/>
              <a:t>2023/05/18</a:t>
            </a:fld>
            <a:endParaRPr lang="en-Z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0ABA770-0A0A-40C4-BA84-EE8470EDAF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Standardization in the field of digital geographic information.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28ECD6-FC2E-42E8-A58C-7ED5CEC7B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C5197-1E51-49E6-82D3-45E83ED58034}" type="slidenum">
              <a:rPr lang="en-ZA" smtClean="0"/>
              <a:t>‹#›</a:t>
            </a:fld>
            <a:endParaRPr lang="en-ZA"/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F704CE51-9E95-4A9B-8B0D-BBA5365EB24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42099" y="136525"/>
            <a:ext cx="800100" cy="73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3217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E7B8AD-5020-4FEF-AD28-D1C084F4C5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259822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8BB87C-54A6-412C-ACBC-A1702704AF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259822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F08916-9187-408D-AE06-F71EE1E74A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CFF7E6-D57B-49B8-BA70-FEE6B9EEB3A6}" type="datetime1">
              <a:rPr lang="en-ZA" smtClean="0"/>
              <a:t>2023/05/18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4DDB1B-E589-436C-B263-2DA263A402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Standardization in the field of digital geographic information.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2EC882-5124-4BF1-A7D9-D325D311BA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C5197-1E51-49E6-82D3-45E83ED58034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27713305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9CD10A2-D996-4897-B93A-DBB8A12AD0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947E6-C4CE-4B01-9E09-A64847150A74}" type="datetime1">
              <a:rPr lang="en-ZA" smtClean="0"/>
              <a:t>2023/05/18</a:t>
            </a:fld>
            <a:endParaRPr lang="en-Z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0ABA770-0A0A-40C4-BA84-EE8470EDAF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Standardization in the field of digital geographic information.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28ECD6-FC2E-42E8-A58C-7ED5CEC7B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C5197-1E51-49E6-82D3-45E83ED58034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28722522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688810-389B-425C-BC79-5AD7F2D4D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1069975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  <a:endParaRPr lang="en-Z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42AF65-3973-4145-8269-E106BD46EB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5926772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1A55E1-A5CD-47E8-8BA8-2658D6CB9A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50008"/>
            <a:ext cx="3932237" cy="3518980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A45DF2-DB23-400B-84D7-8F4F1B1CC0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BBAED-5B07-42F6-B51D-B159C3EBD4A0}" type="datetime1">
              <a:rPr lang="en-ZA" smtClean="0"/>
              <a:t>2023/05/18</a:t>
            </a:fld>
            <a:endParaRPr lang="en-Z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F48B3D-8719-4BC8-8B94-47067165C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Standardization in the field of digital geographic information.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4D2502-8AAE-498A-84D6-BC7C05E41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C5197-1E51-49E6-82D3-45E83ED58034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04639677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277F7-A6D6-4351-911F-8060E833B9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2E4FF77-3A5C-473F-BF6E-53889D73D8F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5926772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Z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28BB52-6F34-4855-8545-90EEAD6840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03EFE8-7DCC-4CE2-BCF4-9D51FB75F2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A9662-2392-4390-906C-D0EE7A19F83D}" type="datetime1">
              <a:rPr lang="en-ZA" smtClean="0"/>
              <a:t>2023/05/18</a:t>
            </a:fld>
            <a:endParaRPr lang="en-Z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D83C7A-8E29-47EC-9785-EB257835ED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Standardization in the field of digital geographic information.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A02277-A5B0-4F7C-B8D0-577E0143B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C5197-1E51-49E6-82D3-45E83ED58034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75556122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3ACFB-EB91-45E0-BE71-7530D3F5F8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27176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8ECF10-423D-442A-97A6-70062A3A74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271760" cy="43513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AE1917-4461-45BA-9098-DB814B92C4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0792C-8879-4E45-9602-A77593DB9234}" type="datetime1">
              <a:rPr lang="en-ZA" smtClean="0"/>
              <a:t>2023/05/18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D1285D-9ECD-4574-ABD5-A21A3A686F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Standardization in the field of digital geographic information.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9F3DAA-F45B-430C-BB53-4CC9BC363B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C5197-1E51-49E6-82D3-45E83ED58034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22058534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9FB840C-78F9-4613-8EE3-82F143E6E25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1014983"/>
            <a:ext cx="2375916" cy="51619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25F60FF-70A5-4D4A-9BD7-BC8C1AEBDC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014983"/>
            <a:ext cx="7734300" cy="51619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5D862E-ACE6-4AB8-87B2-2ACA91F580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A7762C-1901-4ABF-BC57-2485F2F37CEB}" type="datetime1">
              <a:rPr lang="en-ZA" smtClean="0"/>
              <a:t>2023/05/18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DEBC8D-9A47-4D24-85B0-DB78251DC4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Standardization in the field of digital geographic information.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B7C1E0-8650-4459-BE15-C0ED21C02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C5197-1E51-49E6-82D3-45E83ED58034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52640667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E7B8AD-5020-4FEF-AD28-D1C084F4C5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23239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8BB87C-54A6-412C-ACBC-A1702704AF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23239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accent3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F08916-9187-408D-AE06-F71EE1E74A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86F881-74A2-460B-B36F-3C4017CDEE1C}" type="datetime1">
              <a:rPr lang="en-ZA" smtClean="0"/>
              <a:t>2023/05/18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4DDB1B-E589-436C-B263-2DA263A402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Standardization in the field of digital geographic information.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2EC882-5124-4BF1-A7D9-D325D311BA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C5197-1E51-49E6-82D3-45E83ED58034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09809141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asic Text Page - AfriG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230100" cy="127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Placeholder 28"/>
          <p:cNvSpPr>
            <a:spLocks noGrp="1"/>
          </p:cNvSpPr>
          <p:nvPr>
            <p:ph type="title"/>
          </p:nvPr>
        </p:nvSpPr>
        <p:spPr>
          <a:xfrm>
            <a:off x="609600" y="8549"/>
            <a:ext cx="10972800" cy="753452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51922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DF47B-981A-45D1-BEEE-5174CC6A86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25347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E83A15-F50B-4E5E-8FF8-C9BF0C137A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01396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1722A5-7DFA-4B71-89C7-660556CB3C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4919472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4E1208-883E-48B0-804A-9CD9B9C38A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44696-6081-4F16-9A87-D46D3512FE50}" type="datetime1">
              <a:rPr lang="en-ZA" smtClean="0"/>
              <a:t>2023/05/18</a:t>
            </a:fld>
            <a:endParaRPr lang="en-Z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85B022-FDC8-4CCB-B1F5-D2719D3AB6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Standardization in the field of digital geographic information.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7DDBE3-1C8E-4AF1-83C1-9BE3F5831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C5197-1E51-49E6-82D3-45E83ED58034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41208155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6180E6-B79A-43B7-B9A0-2AA456BC64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233596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1D158B-E41B-4D8C-9FF9-2EAA96F821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03066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C16D28-575A-4ABA-A5A7-B48B2DDF97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03066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C62E8E-8AEB-41AC-97F4-7175F7F8CDD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4901184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40E4094-9AE9-4B1F-982B-CD8A08678B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4901184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F389838-19E8-40E5-B9C2-2BD0FAD073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6ED501-B314-4F8F-86B9-DC6237A8A4B3}" type="datetime1">
              <a:rPr lang="en-ZA" smtClean="0"/>
              <a:t>2023/05/18</a:t>
            </a:fld>
            <a:endParaRPr lang="en-Z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8A29A92-A44B-401A-B948-60CDA4145B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Standardization in the field of digital geographic information.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93630CF-0EAF-4391-B4EA-DBCF9B7AA5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C5197-1E51-49E6-82D3-45E83ED58034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90521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00B2FE-C8D9-4863-8749-67372FB6D9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27176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438732-2208-42DE-917D-7CBF6EFBCC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96313-A473-48A8-A860-5FDC42C64D12}" type="datetime1">
              <a:rPr lang="en-ZA" smtClean="0"/>
              <a:t>2023/05/18</a:t>
            </a:fld>
            <a:endParaRPr lang="en-Z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DB91FE-7FB6-4BCC-8A6A-4D0BC837AD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Standardization in the field of digital geographic information.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EC4956-7060-49CE-BEC9-9F5A414A7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C5197-1E51-49E6-82D3-45E83ED58034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0660752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paving&#10;&#10;Description automatically generated">
            <a:extLst>
              <a:ext uri="{FF2B5EF4-FFF2-40B4-BE49-F238E27FC236}">
                <a16:creationId xmlns:a16="http://schemas.microsoft.com/office/drawing/2014/main" id="{891DF7B7-5B46-4F3E-BF1F-5CE86FAC637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9CD10A2-D996-4897-B93A-DBB8A12AD0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947E6-C4CE-4B01-9E09-A64847150A74}" type="datetime1">
              <a:rPr lang="en-ZA" smtClean="0"/>
              <a:t>2023/05/18</a:t>
            </a:fld>
            <a:endParaRPr lang="en-Z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0ABA770-0A0A-40C4-BA84-EE8470EDAF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Standardization in the field of digital geographic information.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28ECD6-FC2E-42E8-A58C-7ED5CEC7B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C5197-1E51-49E6-82D3-45E83ED58034}" type="slidenum">
              <a:rPr lang="en-ZA" smtClean="0"/>
              <a:t>‹#›</a:t>
            </a:fld>
            <a:endParaRPr lang="en-ZA"/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F795E369-4F86-4F70-9717-E23ED99D65A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42099" y="136525"/>
            <a:ext cx="800100" cy="73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7834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2E471E0-CD9B-43FE-B909-AA4A086CE62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673"/>
            <a:ext cx="12191999" cy="6854652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9CD10A2-D996-4897-B93A-DBB8A12AD0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947E6-C4CE-4B01-9E09-A64847150A74}" type="datetime1">
              <a:rPr lang="en-ZA" smtClean="0"/>
              <a:t>2023/05/18</a:t>
            </a:fld>
            <a:endParaRPr lang="en-Z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0ABA770-0A0A-40C4-BA84-EE8470EDAF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Standardization in the field of digital geographic information.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28ECD6-FC2E-42E8-A58C-7ED5CEC7B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C5197-1E51-49E6-82D3-45E83ED58034}" type="slidenum">
              <a:rPr lang="en-ZA" smtClean="0"/>
              <a:t>‹#›</a:t>
            </a:fld>
            <a:endParaRPr lang="en-ZA"/>
          </a:p>
        </p:txBody>
      </p: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0704CDDF-8506-40E1-9430-9EEFEC9FF5F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42099" y="136525"/>
            <a:ext cx="800100" cy="73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1939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9CD10A2-D996-4897-B93A-DBB8A12AD0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947E6-C4CE-4B01-9E09-A64847150A74}" type="datetime1">
              <a:rPr lang="en-ZA" smtClean="0"/>
              <a:t>2023/05/18</a:t>
            </a:fld>
            <a:endParaRPr lang="en-Z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0ABA770-0A0A-40C4-BA84-EE8470EDAF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Standardization in the field of digital geographic information.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28ECD6-FC2E-42E8-A58C-7ED5CEC7B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C5197-1E51-49E6-82D3-45E83ED58034}" type="slidenum">
              <a:rPr lang="en-ZA" smtClean="0"/>
              <a:t>‹#›</a:t>
            </a:fld>
            <a:endParaRPr lang="en-ZA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0AB9FA-F9D4-4B23-A504-E35891C415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673"/>
            <a:ext cx="12191999" cy="6854652"/>
          </a:xfrm>
          <a:prstGeom prst="rect">
            <a:avLst/>
          </a:prstGeom>
        </p:spPr>
      </p:pic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D9E36AA3-594F-4B9D-B48B-622AE75C100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42099" y="136525"/>
            <a:ext cx="800100" cy="73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2898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image" Target="../media/image2.jpg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E117660E-C223-4E4B-A970-049FF8F971AA}"/>
              </a:ext>
            </a:extLst>
          </p:cNvPr>
          <p:cNvPicPr>
            <a:picLocks noChangeAspect="1"/>
          </p:cNvPicPr>
          <p:nvPr userDrawn="1"/>
        </p:nvPicPr>
        <p:blipFill>
          <a:blip r:embed="rId38" cstate="email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F8F312-7ADB-459B-9B34-36053E7F0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Z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8F3D37-5ECC-494A-998E-7B287C6997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5E091D-007E-4526-A366-5F8422641F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  <a:latin typeface="+mj-lt"/>
              </a:defRPr>
            </a:lvl1pPr>
          </a:lstStyle>
          <a:p>
            <a:fld id="{DEAA5D78-554E-4374-8052-C46F18EE213F}" type="datetime1">
              <a:rPr lang="en-ZA" smtClean="0"/>
              <a:pPr/>
              <a:t>2023/05/18</a:t>
            </a:fld>
            <a:endParaRPr lang="en-Z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58ED51-23DD-4417-A431-C53197554C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5018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i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Standardization in the field of digital geographic information.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68E1AA-D662-4E8C-8EDB-E7CA05C501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fld id="{D93C5197-1E51-49E6-82D3-45E83ED58034}" type="slidenum">
              <a:rPr lang="en-ZA" smtClean="0"/>
              <a:pPr/>
              <a:t>‹#›</a:t>
            </a:fld>
            <a:endParaRPr lang="en-ZA" dirty="0"/>
          </a:p>
        </p:txBody>
      </p:sp>
      <p:pic>
        <p:nvPicPr>
          <p:cNvPr id="8" name="Picture 7" descr="Logo&#10;&#10;Description automatically generated with low confidence">
            <a:extLst>
              <a:ext uri="{FF2B5EF4-FFF2-40B4-BE49-F238E27FC236}">
                <a16:creationId xmlns:a16="http://schemas.microsoft.com/office/drawing/2014/main" id="{A4E2FFBA-BE04-4BBE-8310-2D5542BE0554}"/>
              </a:ext>
            </a:extLst>
          </p:cNvPr>
          <p:cNvPicPr>
            <a:picLocks noChangeAspect="1"/>
          </p:cNvPicPr>
          <p:nvPr userDrawn="1"/>
        </p:nvPicPr>
        <p:blipFill>
          <a:blip r:embed="rId3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06150" y="0"/>
            <a:ext cx="1085850" cy="100012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259B18B9-C72F-4F2B-9DFD-87B6BF5C5ED7}"/>
              </a:ext>
            </a:extLst>
          </p:cNvPr>
          <p:cNvSpPr/>
          <p:nvPr userDrawn="1"/>
        </p:nvSpPr>
        <p:spPr>
          <a:xfrm>
            <a:off x="0" y="0"/>
            <a:ext cx="12192000" cy="45719"/>
          </a:xfrm>
          <a:prstGeom prst="rect">
            <a:avLst/>
          </a:prstGeom>
          <a:solidFill>
            <a:srgbClr val="006C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201064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  <p:sldLayoutId id="2147483728" r:id="rId14"/>
    <p:sldLayoutId id="2147483729" r:id="rId15"/>
    <p:sldLayoutId id="2147483730" r:id="rId16"/>
    <p:sldLayoutId id="2147483731" r:id="rId17"/>
    <p:sldLayoutId id="2147483732" r:id="rId18"/>
    <p:sldLayoutId id="2147483733" r:id="rId19"/>
    <p:sldLayoutId id="2147483734" r:id="rId20"/>
    <p:sldLayoutId id="2147483735" r:id="rId21"/>
    <p:sldLayoutId id="2147483736" r:id="rId22"/>
    <p:sldLayoutId id="2147483737" r:id="rId23"/>
    <p:sldLayoutId id="2147483738" r:id="rId24"/>
    <p:sldLayoutId id="2147483739" r:id="rId25"/>
    <p:sldLayoutId id="2147483740" r:id="rId26"/>
    <p:sldLayoutId id="2147483741" r:id="rId27"/>
    <p:sldLayoutId id="2147483742" r:id="rId28"/>
    <p:sldLayoutId id="2147483743" r:id="rId29"/>
    <p:sldLayoutId id="2147483721" r:id="rId30"/>
    <p:sldLayoutId id="2147483716" r:id="rId31"/>
    <p:sldLayoutId id="2147483717" r:id="rId32"/>
    <p:sldLayoutId id="2147483718" r:id="rId33"/>
    <p:sldLayoutId id="2147483719" r:id="rId34"/>
    <p:sldLayoutId id="2147483720" r:id="rId35"/>
    <p:sldLayoutId id="2147483744" r:id="rId3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SO-TC211/UML-Best-Practices/wiki" TargetMode="External"/><Relationship Id="rId2" Type="http://schemas.openxmlformats.org/officeDocument/2006/relationships/hyperlink" Target="https://github.com/ISO-TC211/HMMG/wiki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47DFF12-31B5-4D8B-9359-0DDB006090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/>
          <a:lstStyle/>
          <a:p>
            <a:r>
              <a:rPr lang="en-ZA" b="1" dirty="0"/>
              <a:t>ISO/TC211/AG 5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50C9324F-6211-4B20-80F9-76C6578B98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2133599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/>
              <a:t>Harmonized model maintenance group (HMMG) </a:t>
            </a:r>
          </a:p>
          <a:p>
            <a:pPr>
              <a:lnSpc>
                <a:spcPct val="120000"/>
              </a:lnSpc>
            </a:pPr>
            <a:endParaRPr lang="en-US" sz="1400" dirty="0"/>
          </a:p>
          <a:p>
            <a:pPr>
              <a:lnSpc>
                <a:spcPct val="120000"/>
              </a:lnSpc>
            </a:pPr>
            <a:r>
              <a:rPr lang="en-ZA" sz="1800" dirty="0"/>
              <a:t>56th Plenary Meeting Week</a:t>
            </a:r>
            <a:br>
              <a:rPr lang="en-ZA" sz="1600" dirty="0"/>
            </a:br>
            <a:r>
              <a:rPr lang="en-ZA" sz="1600" dirty="0"/>
              <a:t>Hybrid, </a:t>
            </a:r>
            <a:r>
              <a:rPr lang="en-ZA" sz="1600" dirty="0" err="1"/>
              <a:t>Jenonju</a:t>
            </a:r>
            <a:r>
              <a:rPr lang="en-ZA" sz="1600" dirty="0"/>
              <a:t> &amp; Zoom – </a:t>
            </a:r>
            <a:r>
              <a:rPr lang="nb-NO" sz="1600" dirty="0"/>
              <a:t>May  17th </a:t>
            </a:r>
            <a:r>
              <a:rPr lang="en-US" sz="1600" dirty="0"/>
              <a:t>2023 UTC 04:30-05:30</a:t>
            </a:r>
          </a:p>
          <a:p>
            <a:pPr>
              <a:lnSpc>
                <a:spcPct val="120000"/>
              </a:lnSpc>
            </a:pPr>
            <a:endParaRPr lang="en-US" sz="1600" dirty="0"/>
          </a:p>
          <a:p>
            <a:pPr>
              <a:lnSpc>
                <a:spcPct val="120000"/>
              </a:lnSpc>
            </a:pPr>
            <a:r>
              <a:rPr lang="en-US" sz="1600" dirty="0"/>
              <a:t>Knut Jetlund, Convenor</a:t>
            </a:r>
            <a:endParaRPr lang="en-ZA" sz="1600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6C8C345-DC63-4024-8769-7A3B90AC906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43E09AC4-6373-43B1-A650-98DAE90586A8}" type="datetime1">
              <a:rPr lang="en-ZA" smtClean="0"/>
              <a:pPr/>
              <a:t>2023/05/18</a:t>
            </a:fld>
            <a:endParaRPr lang="en-ZA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E881ABB-D231-4AE2-8518-FCBA4A8B40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501896" cy="365125"/>
          </a:xfrm>
        </p:spPr>
        <p:txBody>
          <a:bodyPr/>
          <a:lstStyle/>
          <a:p>
            <a:r>
              <a:rPr lang="en-US"/>
              <a:t>Standardization in the field of digital geographic information.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17B21EC-697C-4BC1-BEC5-0592DBC23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93C5197-1E51-49E6-82D3-45E83ED58034}" type="slidenum">
              <a:rPr lang="en-ZA" smtClean="0"/>
              <a:pPr/>
              <a:t>1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327432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tel 2">
            <a:extLst>
              <a:ext uri="{FF2B5EF4-FFF2-40B4-BE49-F238E27FC236}">
                <a16:creationId xmlns:a16="http://schemas.microsoft.com/office/drawing/2014/main" id="{D08F14D0-DCAB-44F6-A326-2C9C06C71A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244328" cy="714457"/>
          </a:xfrm>
        </p:spPr>
        <p:txBody>
          <a:bodyPr>
            <a:normAutofit/>
          </a:bodyPr>
          <a:lstStyle/>
          <a:p>
            <a:r>
              <a:rPr lang="nb-NO" sz="3600" dirty="0"/>
              <a:t>HMMG Meeting </a:t>
            </a:r>
            <a:r>
              <a:rPr lang="nb-NO" sz="3600" dirty="0" err="1"/>
              <a:t>Highlights</a:t>
            </a:r>
            <a:r>
              <a:rPr lang="nb-NO" sz="3600" dirty="0"/>
              <a:t> </a:t>
            </a:r>
          </a:p>
        </p:txBody>
      </p:sp>
      <p:sp>
        <p:nvSpPr>
          <p:cNvPr id="40" name="Frihåndsform: figur 39">
            <a:extLst>
              <a:ext uri="{FF2B5EF4-FFF2-40B4-BE49-F238E27FC236}">
                <a16:creationId xmlns:a16="http://schemas.microsoft.com/office/drawing/2014/main" id="{4C22D886-6AF3-F5F7-167B-0035BA17248D}"/>
              </a:ext>
            </a:extLst>
          </p:cNvPr>
          <p:cNvSpPr/>
          <p:nvPr/>
        </p:nvSpPr>
        <p:spPr>
          <a:xfrm>
            <a:off x="838200" y="1427359"/>
            <a:ext cx="10244328" cy="1204875"/>
          </a:xfrm>
          <a:custGeom>
            <a:avLst/>
            <a:gdLst>
              <a:gd name="connsiteX0" fmla="*/ 0 w 10244328"/>
              <a:gd name="connsiteY0" fmla="*/ 0 h 1204875"/>
              <a:gd name="connsiteX1" fmla="*/ 10244328 w 10244328"/>
              <a:gd name="connsiteY1" fmla="*/ 0 h 1204875"/>
              <a:gd name="connsiteX2" fmla="*/ 10244328 w 10244328"/>
              <a:gd name="connsiteY2" fmla="*/ 1204875 h 1204875"/>
              <a:gd name="connsiteX3" fmla="*/ 0 w 10244328"/>
              <a:gd name="connsiteY3" fmla="*/ 1204875 h 1204875"/>
              <a:gd name="connsiteX4" fmla="*/ 0 w 10244328"/>
              <a:gd name="connsiteY4" fmla="*/ 0 h 1204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44328" h="1204875">
                <a:moveTo>
                  <a:pt x="0" y="0"/>
                </a:moveTo>
                <a:lnTo>
                  <a:pt x="10244328" y="0"/>
                </a:lnTo>
                <a:lnTo>
                  <a:pt x="10244328" y="1204875"/>
                </a:lnTo>
                <a:lnTo>
                  <a:pt x="0" y="1204875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3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95074" tIns="312420" rIns="795074" bIns="99568" numCol="1" spcCol="1270" anchor="t" anchorCtr="0">
            <a:noAutofit/>
          </a:bodyPr>
          <a:lstStyle/>
          <a:p>
            <a:pPr marL="114300" lvl="1" indent="-114300" algn="l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nb-NO" sz="1400" kern="1200" dirty="0" err="1"/>
              <a:t>We</a:t>
            </a:r>
            <a:r>
              <a:rPr lang="nb-NO" sz="1400" kern="1200" dirty="0"/>
              <a:t> have </a:t>
            </a:r>
            <a:r>
              <a:rPr lang="nb-NO" sz="1400" kern="1200" dirty="0" err="1"/>
              <a:t>good</a:t>
            </a:r>
            <a:r>
              <a:rPr lang="nb-NO" sz="1400" kern="1200" dirty="0"/>
              <a:t> </a:t>
            </a:r>
            <a:r>
              <a:rPr lang="nb-NO" sz="1400" kern="1200" dirty="0" err="1"/>
              <a:t>cooperation</a:t>
            </a:r>
            <a:r>
              <a:rPr lang="nb-NO" sz="1400" kern="1200" dirty="0"/>
              <a:t> </a:t>
            </a:r>
            <a:r>
              <a:rPr lang="nb-NO" sz="1400" kern="1200" dirty="0" err="1"/>
              <a:t>with</a:t>
            </a:r>
            <a:r>
              <a:rPr lang="nb-NO" sz="1400" kern="1200" dirty="0"/>
              <a:t> most PTs</a:t>
            </a:r>
          </a:p>
          <a:p>
            <a:pPr marL="114300" lvl="1" indent="-114300" algn="l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nb-NO" sz="1400" kern="1200" dirty="0" err="1"/>
              <a:t>Almost</a:t>
            </a:r>
            <a:r>
              <a:rPr lang="nb-NO" sz="1400" kern="1200" dirty="0"/>
              <a:t> all </a:t>
            </a:r>
            <a:r>
              <a:rPr lang="nb-NO" sz="1400" kern="1200" dirty="0" err="1"/>
              <a:t>project</a:t>
            </a:r>
            <a:r>
              <a:rPr lang="nb-NO" sz="1400" kern="1200" dirty="0"/>
              <a:t> UML </a:t>
            </a:r>
            <a:r>
              <a:rPr lang="nb-NO" sz="1400" kern="1200" dirty="0" err="1"/>
              <a:t>models</a:t>
            </a:r>
            <a:r>
              <a:rPr lang="nb-NO" sz="1400" kern="1200" dirty="0"/>
              <a:t> </a:t>
            </a:r>
            <a:r>
              <a:rPr lang="nb-NO" sz="1400" kern="1200" dirty="0" err="1"/>
              <a:t>are</a:t>
            </a:r>
            <a:r>
              <a:rPr lang="nb-NO" sz="1400" kern="1200" dirty="0"/>
              <a:t> in or </a:t>
            </a:r>
            <a:r>
              <a:rPr lang="nb-NO" sz="1400" kern="1200" dirty="0" err="1"/>
              <a:t>on</a:t>
            </a:r>
            <a:r>
              <a:rPr lang="nb-NO" sz="1400" kern="1200" dirty="0"/>
              <a:t> </a:t>
            </a:r>
            <a:r>
              <a:rPr lang="nb-NO" sz="1400" kern="1200" dirty="0" err="1"/>
              <a:t>the</a:t>
            </a:r>
            <a:r>
              <a:rPr lang="nb-NO" sz="1400" kern="1200" dirty="0"/>
              <a:t> </a:t>
            </a:r>
            <a:r>
              <a:rPr lang="nb-NO" sz="1400" kern="1200" dirty="0" err="1"/>
              <a:t>way</a:t>
            </a:r>
            <a:r>
              <a:rPr lang="nb-NO" sz="1400" kern="1200" dirty="0"/>
              <a:t> </a:t>
            </a:r>
            <a:r>
              <a:rPr lang="nb-NO" sz="1400" kern="1200" dirty="0" err="1"/>
              <a:t>into</a:t>
            </a:r>
            <a:r>
              <a:rPr lang="nb-NO" sz="1400" kern="1200" dirty="0"/>
              <a:t> </a:t>
            </a:r>
            <a:r>
              <a:rPr lang="nb-NO" sz="1400" kern="1200" dirty="0" err="1"/>
              <a:t>the</a:t>
            </a:r>
            <a:r>
              <a:rPr lang="nb-NO" sz="1400" kern="1200" dirty="0"/>
              <a:t> HM</a:t>
            </a:r>
          </a:p>
          <a:p>
            <a:pPr marL="114300" lvl="1" indent="-114300" algn="l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nb-NO" sz="1400" b="1" kern="1200" dirty="0"/>
              <a:t>UML for ISO 19135 is still </a:t>
            </a:r>
            <a:r>
              <a:rPr lang="nb-NO" sz="1400" b="1" kern="1200" dirty="0" err="1"/>
              <a:t>missing</a:t>
            </a:r>
            <a:r>
              <a:rPr lang="nb-NO" sz="1400" b="1" kern="1200" dirty="0"/>
              <a:t>. The </a:t>
            </a:r>
            <a:r>
              <a:rPr lang="nb-NO" sz="1400" b="1" kern="1200" dirty="0" err="1"/>
              <a:t>project</a:t>
            </a:r>
            <a:r>
              <a:rPr lang="nb-NO" sz="1400" b="1" kern="1200" dirty="0"/>
              <a:t> </a:t>
            </a:r>
            <a:r>
              <a:rPr lang="nb-NO" sz="1400" b="1" kern="1200" dirty="0" err="1"/>
              <a:t>cannot</a:t>
            </a:r>
            <a:r>
              <a:rPr lang="nb-NO" sz="1400" b="1" kern="1200" dirty="0"/>
              <a:t> be sent to DIS </a:t>
            </a:r>
            <a:r>
              <a:rPr lang="nb-NO" sz="1400" b="1" kern="1200" dirty="0" err="1"/>
              <a:t>ballot</a:t>
            </a:r>
            <a:r>
              <a:rPr lang="nb-NO" sz="1400" b="1" kern="1200" dirty="0"/>
              <a:t> </a:t>
            </a:r>
            <a:r>
              <a:rPr lang="nb-NO" sz="1400" b="1" kern="1200" dirty="0" err="1"/>
              <a:t>before</a:t>
            </a:r>
            <a:r>
              <a:rPr lang="nb-NO" sz="1400" b="1" kern="1200" dirty="0"/>
              <a:t> </a:t>
            </a:r>
            <a:r>
              <a:rPr lang="nb-NO" sz="1400" b="1" kern="1200" dirty="0" err="1"/>
              <a:t>the</a:t>
            </a:r>
            <a:r>
              <a:rPr lang="nb-NO" sz="1400" b="1" kern="1200" dirty="0"/>
              <a:t> UML is </a:t>
            </a:r>
            <a:r>
              <a:rPr lang="nb-NO" sz="1400" b="1" kern="1200" dirty="0" err="1"/>
              <a:t>controlled</a:t>
            </a:r>
            <a:r>
              <a:rPr lang="nb-NO" sz="1400" b="1" kern="1200" dirty="0"/>
              <a:t>. Paul Jansen from </a:t>
            </a:r>
            <a:r>
              <a:rPr lang="nb-NO" sz="1400" b="1" kern="1200" dirty="0" err="1"/>
              <a:t>the</a:t>
            </a:r>
            <a:r>
              <a:rPr lang="nb-NO" sz="1400" b="1" kern="1200" dirty="0"/>
              <a:t> </a:t>
            </a:r>
            <a:r>
              <a:rPr lang="nb-NO" sz="1400" b="1" kern="1200" dirty="0" err="1"/>
              <a:t>Netherlands</a:t>
            </a:r>
            <a:r>
              <a:rPr lang="nb-NO" sz="1400" b="1" kern="1200" dirty="0"/>
              <a:t> </a:t>
            </a:r>
            <a:r>
              <a:rPr lang="nb-NO" sz="1400" b="1" kern="1200" dirty="0" err="1"/>
              <a:t>volunteered</a:t>
            </a:r>
            <a:r>
              <a:rPr lang="nb-NO" sz="1400" b="1" kern="1200" dirty="0"/>
              <a:t> to </a:t>
            </a:r>
            <a:r>
              <a:rPr lang="nb-NO" sz="1400" b="1" kern="1200" dirty="0" err="1"/>
              <a:t>help</a:t>
            </a:r>
            <a:r>
              <a:rPr lang="nb-NO" sz="1400" b="1" kern="1200" dirty="0"/>
              <a:t> </a:t>
            </a:r>
            <a:r>
              <a:rPr lang="nb-NO" sz="1400" b="1" kern="1200" dirty="0" err="1"/>
              <a:t>the</a:t>
            </a:r>
            <a:r>
              <a:rPr lang="nb-NO" sz="1400" b="1" kern="1200" dirty="0"/>
              <a:t> ISO 19135 Project Team</a:t>
            </a:r>
            <a:endParaRPr lang="nb-NO" sz="1400" kern="1200" dirty="0"/>
          </a:p>
        </p:txBody>
      </p:sp>
      <p:sp>
        <p:nvSpPr>
          <p:cNvPr id="41" name="Frihåndsform: figur 40">
            <a:extLst>
              <a:ext uri="{FF2B5EF4-FFF2-40B4-BE49-F238E27FC236}">
                <a16:creationId xmlns:a16="http://schemas.microsoft.com/office/drawing/2014/main" id="{74E22F15-7F57-915A-440A-855D6C1003E4}"/>
              </a:ext>
            </a:extLst>
          </p:cNvPr>
          <p:cNvSpPr/>
          <p:nvPr/>
        </p:nvSpPr>
        <p:spPr>
          <a:xfrm>
            <a:off x="1350416" y="1205959"/>
            <a:ext cx="7171029" cy="442800"/>
          </a:xfrm>
          <a:custGeom>
            <a:avLst/>
            <a:gdLst>
              <a:gd name="connsiteX0" fmla="*/ 0 w 7171029"/>
              <a:gd name="connsiteY0" fmla="*/ 73801 h 442800"/>
              <a:gd name="connsiteX1" fmla="*/ 73801 w 7171029"/>
              <a:gd name="connsiteY1" fmla="*/ 0 h 442800"/>
              <a:gd name="connsiteX2" fmla="*/ 7097228 w 7171029"/>
              <a:gd name="connsiteY2" fmla="*/ 0 h 442800"/>
              <a:gd name="connsiteX3" fmla="*/ 7171029 w 7171029"/>
              <a:gd name="connsiteY3" fmla="*/ 73801 h 442800"/>
              <a:gd name="connsiteX4" fmla="*/ 7171029 w 7171029"/>
              <a:gd name="connsiteY4" fmla="*/ 368999 h 442800"/>
              <a:gd name="connsiteX5" fmla="*/ 7097228 w 7171029"/>
              <a:gd name="connsiteY5" fmla="*/ 442800 h 442800"/>
              <a:gd name="connsiteX6" fmla="*/ 73801 w 7171029"/>
              <a:gd name="connsiteY6" fmla="*/ 442800 h 442800"/>
              <a:gd name="connsiteX7" fmla="*/ 0 w 7171029"/>
              <a:gd name="connsiteY7" fmla="*/ 368999 h 442800"/>
              <a:gd name="connsiteX8" fmla="*/ 0 w 7171029"/>
              <a:gd name="connsiteY8" fmla="*/ 73801 h 44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171029" h="442800">
                <a:moveTo>
                  <a:pt x="0" y="73801"/>
                </a:moveTo>
                <a:cubicBezTo>
                  <a:pt x="0" y="33042"/>
                  <a:pt x="33042" y="0"/>
                  <a:pt x="73801" y="0"/>
                </a:cubicBezTo>
                <a:lnTo>
                  <a:pt x="7097228" y="0"/>
                </a:lnTo>
                <a:cubicBezTo>
                  <a:pt x="7137987" y="0"/>
                  <a:pt x="7171029" y="33042"/>
                  <a:pt x="7171029" y="73801"/>
                </a:cubicBezTo>
                <a:lnTo>
                  <a:pt x="7171029" y="368999"/>
                </a:lnTo>
                <a:cubicBezTo>
                  <a:pt x="7171029" y="409758"/>
                  <a:pt x="7137987" y="442800"/>
                  <a:pt x="7097228" y="442800"/>
                </a:cubicBezTo>
                <a:lnTo>
                  <a:pt x="73801" y="442800"/>
                </a:lnTo>
                <a:cubicBezTo>
                  <a:pt x="33042" y="442800"/>
                  <a:pt x="0" y="409758"/>
                  <a:pt x="0" y="368999"/>
                </a:cubicBezTo>
                <a:lnTo>
                  <a:pt x="0" y="73801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92664" tIns="21616" rIns="292664" bIns="21616" numCol="1" spcCol="1270" anchor="ctr" anchorCtr="0">
            <a:noAutofit/>
          </a:bodyPr>
          <a:lstStyle/>
          <a:p>
            <a:pPr marL="0" lvl="0" indent="0" algn="l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nb-NO" sz="1500" kern="1200" dirty="0"/>
              <a:t>Status for </a:t>
            </a:r>
            <a:r>
              <a:rPr lang="nb-NO" sz="1500" kern="1200" dirty="0" err="1"/>
              <a:t>the</a:t>
            </a:r>
            <a:r>
              <a:rPr lang="nb-NO" sz="1500" kern="1200" dirty="0"/>
              <a:t> </a:t>
            </a:r>
            <a:r>
              <a:rPr lang="nb-NO" sz="1500" kern="1200" dirty="0" err="1"/>
              <a:t>Harmonized</a:t>
            </a:r>
            <a:r>
              <a:rPr lang="nb-NO" sz="1500" kern="1200" dirty="0"/>
              <a:t> UML Model</a:t>
            </a:r>
          </a:p>
        </p:txBody>
      </p:sp>
      <p:sp>
        <p:nvSpPr>
          <p:cNvPr id="42" name="Frihåndsform: figur 41">
            <a:extLst>
              <a:ext uri="{FF2B5EF4-FFF2-40B4-BE49-F238E27FC236}">
                <a16:creationId xmlns:a16="http://schemas.microsoft.com/office/drawing/2014/main" id="{EFFA0E61-0DF9-F3AA-0B7D-757DA6C3AE62}"/>
              </a:ext>
            </a:extLst>
          </p:cNvPr>
          <p:cNvSpPr/>
          <p:nvPr/>
        </p:nvSpPr>
        <p:spPr>
          <a:xfrm>
            <a:off x="838200" y="2934635"/>
            <a:ext cx="10244328" cy="1039500"/>
          </a:xfrm>
          <a:custGeom>
            <a:avLst/>
            <a:gdLst>
              <a:gd name="connsiteX0" fmla="*/ 0 w 10244328"/>
              <a:gd name="connsiteY0" fmla="*/ 0 h 1039500"/>
              <a:gd name="connsiteX1" fmla="*/ 10244328 w 10244328"/>
              <a:gd name="connsiteY1" fmla="*/ 0 h 1039500"/>
              <a:gd name="connsiteX2" fmla="*/ 10244328 w 10244328"/>
              <a:gd name="connsiteY2" fmla="*/ 1039500 h 1039500"/>
              <a:gd name="connsiteX3" fmla="*/ 0 w 10244328"/>
              <a:gd name="connsiteY3" fmla="*/ 1039500 h 1039500"/>
              <a:gd name="connsiteX4" fmla="*/ 0 w 10244328"/>
              <a:gd name="connsiteY4" fmla="*/ 0 h 1039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44328" h="1039500">
                <a:moveTo>
                  <a:pt x="0" y="0"/>
                </a:moveTo>
                <a:lnTo>
                  <a:pt x="10244328" y="0"/>
                </a:lnTo>
                <a:lnTo>
                  <a:pt x="10244328" y="1039500"/>
                </a:lnTo>
                <a:lnTo>
                  <a:pt x="0" y="10395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3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95074" tIns="312420" rIns="795074" bIns="99568" numCol="1" spcCol="1270" anchor="t" anchorCtr="0">
            <a:noAutofit/>
          </a:bodyPr>
          <a:lstStyle/>
          <a:p>
            <a:pPr marL="114300" lvl="1" indent="-114300" algn="l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nb-NO" sz="1400" kern="1200" dirty="0" err="1"/>
              <a:t>Several</a:t>
            </a:r>
            <a:r>
              <a:rPr lang="nb-NO" sz="1400" kern="1200" dirty="0"/>
              <a:t> </a:t>
            </a:r>
            <a:r>
              <a:rPr lang="nb-NO" sz="1400" kern="1200" dirty="0" err="1"/>
              <a:t>improvements</a:t>
            </a:r>
            <a:r>
              <a:rPr lang="nb-NO" sz="1400" kern="1200" dirty="0"/>
              <a:t> </a:t>
            </a:r>
            <a:r>
              <a:rPr lang="nb-NO" sz="1400" kern="1200" dirty="0" err="1"/>
              <a:t>of</a:t>
            </a:r>
            <a:r>
              <a:rPr lang="nb-NO" sz="1400" kern="1200" dirty="0"/>
              <a:t> </a:t>
            </a:r>
            <a:r>
              <a:rPr lang="nb-NO" sz="1400" kern="1200" dirty="0" err="1"/>
              <a:t>the</a:t>
            </a:r>
            <a:r>
              <a:rPr lang="nb-NO" sz="1400" kern="1200" dirty="0"/>
              <a:t> HM </a:t>
            </a:r>
            <a:r>
              <a:rPr lang="nb-NO" sz="1400" kern="1200" dirty="0" err="1"/>
              <a:t>are</a:t>
            </a:r>
            <a:r>
              <a:rPr lang="nb-NO" sz="1400" kern="1200" dirty="0"/>
              <a:t> still in progress</a:t>
            </a:r>
          </a:p>
          <a:p>
            <a:pPr marL="114300" lvl="1" indent="-114300" algn="l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nb-NO" sz="1400" kern="1200" dirty="0"/>
              <a:t>Development and </a:t>
            </a:r>
            <a:r>
              <a:rPr lang="nb-NO" sz="1400" kern="1200" dirty="0" err="1"/>
              <a:t>maintenance</a:t>
            </a:r>
            <a:r>
              <a:rPr lang="nb-NO" sz="1400" kern="1200" dirty="0"/>
              <a:t> </a:t>
            </a:r>
            <a:r>
              <a:rPr lang="nb-NO" sz="1400" kern="1200" dirty="0" err="1"/>
              <a:t>of</a:t>
            </a:r>
            <a:r>
              <a:rPr lang="nb-NO" sz="1400" kern="1200" dirty="0"/>
              <a:t> RAS for </a:t>
            </a:r>
            <a:r>
              <a:rPr lang="nb-NO" sz="1400" kern="1200" dirty="0" err="1"/>
              <a:t>individual</a:t>
            </a:r>
            <a:r>
              <a:rPr lang="nb-NO" sz="1400" kern="1200" dirty="0"/>
              <a:t> standards </a:t>
            </a:r>
            <a:r>
              <a:rPr lang="nb-NO" sz="1400" kern="1200" dirty="0" err="1"/>
              <a:t>was</a:t>
            </a:r>
            <a:r>
              <a:rPr lang="nb-NO" sz="1400" kern="1200" dirty="0"/>
              <a:t> a major </a:t>
            </a:r>
            <a:r>
              <a:rPr lang="nb-NO" sz="1400" kern="1200" dirty="0" err="1"/>
              <a:t>step</a:t>
            </a:r>
            <a:r>
              <a:rPr lang="nb-NO" sz="1400" kern="1200" dirty="0"/>
              <a:t> for </a:t>
            </a:r>
            <a:r>
              <a:rPr lang="nb-NO" sz="1400" kern="1200" dirty="0" err="1"/>
              <a:t>the</a:t>
            </a:r>
            <a:r>
              <a:rPr lang="nb-NO" sz="1400" kern="1200" dirty="0"/>
              <a:t> </a:t>
            </a:r>
            <a:r>
              <a:rPr lang="nb-NO" sz="1400" kern="1200" dirty="0" err="1"/>
              <a:t>reuse</a:t>
            </a:r>
            <a:r>
              <a:rPr lang="nb-NO" sz="1400" kern="1200" dirty="0"/>
              <a:t> </a:t>
            </a:r>
            <a:r>
              <a:rPr lang="nb-NO" sz="1400" kern="1200" dirty="0" err="1"/>
              <a:t>of</a:t>
            </a:r>
            <a:r>
              <a:rPr lang="nb-NO" sz="1400" kern="1200" dirty="0"/>
              <a:t> </a:t>
            </a:r>
            <a:r>
              <a:rPr lang="nb-NO" sz="1400" kern="1200" dirty="0" err="1"/>
              <a:t>models</a:t>
            </a:r>
            <a:endParaRPr lang="nb-NO" sz="1400" kern="1200" dirty="0"/>
          </a:p>
          <a:p>
            <a:pPr marL="114300" lvl="1" indent="-114300" algn="l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1400" kern="1200" dirty="0"/>
              <a:t>We need more technical experts from member states to contribute to the work</a:t>
            </a:r>
            <a:endParaRPr lang="nb-NO" sz="1400" kern="1200" dirty="0"/>
          </a:p>
        </p:txBody>
      </p:sp>
      <p:sp>
        <p:nvSpPr>
          <p:cNvPr id="43" name="Frihåndsform: figur 42">
            <a:extLst>
              <a:ext uri="{FF2B5EF4-FFF2-40B4-BE49-F238E27FC236}">
                <a16:creationId xmlns:a16="http://schemas.microsoft.com/office/drawing/2014/main" id="{8087BE5D-6A01-0836-8DAD-0B95909ACAF0}"/>
              </a:ext>
            </a:extLst>
          </p:cNvPr>
          <p:cNvSpPr/>
          <p:nvPr/>
        </p:nvSpPr>
        <p:spPr>
          <a:xfrm>
            <a:off x="1350416" y="2713235"/>
            <a:ext cx="7171029" cy="442800"/>
          </a:xfrm>
          <a:custGeom>
            <a:avLst/>
            <a:gdLst>
              <a:gd name="connsiteX0" fmla="*/ 0 w 7171029"/>
              <a:gd name="connsiteY0" fmla="*/ 73801 h 442800"/>
              <a:gd name="connsiteX1" fmla="*/ 73801 w 7171029"/>
              <a:gd name="connsiteY1" fmla="*/ 0 h 442800"/>
              <a:gd name="connsiteX2" fmla="*/ 7097228 w 7171029"/>
              <a:gd name="connsiteY2" fmla="*/ 0 h 442800"/>
              <a:gd name="connsiteX3" fmla="*/ 7171029 w 7171029"/>
              <a:gd name="connsiteY3" fmla="*/ 73801 h 442800"/>
              <a:gd name="connsiteX4" fmla="*/ 7171029 w 7171029"/>
              <a:gd name="connsiteY4" fmla="*/ 368999 h 442800"/>
              <a:gd name="connsiteX5" fmla="*/ 7097228 w 7171029"/>
              <a:gd name="connsiteY5" fmla="*/ 442800 h 442800"/>
              <a:gd name="connsiteX6" fmla="*/ 73801 w 7171029"/>
              <a:gd name="connsiteY6" fmla="*/ 442800 h 442800"/>
              <a:gd name="connsiteX7" fmla="*/ 0 w 7171029"/>
              <a:gd name="connsiteY7" fmla="*/ 368999 h 442800"/>
              <a:gd name="connsiteX8" fmla="*/ 0 w 7171029"/>
              <a:gd name="connsiteY8" fmla="*/ 73801 h 44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171029" h="442800">
                <a:moveTo>
                  <a:pt x="0" y="73801"/>
                </a:moveTo>
                <a:cubicBezTo>
                  <a:pt x="0" y="33042"/>
                  <a:pt x="33042" y="0"/>
                  <a:pt x="73801" y="0"/>
                </a:cubicBezTo>
                <a:lnTo>
                  <a:pt x="7097228" y="0"/>
                </a:lnTo>
                <a:cubicBezTo>
                  <a:pt x="7137987" y="0"/>
                  <a:pt x="7171029" y="33042"/>
                  <a:pt x="7171029" y="73801"/>
                </a:cubicBezTo>
                <a:lnTo>
                  <a:pt x="7171029" y="368999"/>
                </a:lnTo>
                <a:cubicBezTo>
                  <a:pt x="7171029" y="409758"/>
                  <a:pt x="7137987" y="442800"/>
                  <a:pt x="7097228" y="442800"/>
                </a:cubicBezTo>
                <a:lnTo>
                  <a:pt x="73801" y="442800"/>
                </a:lnTo>
                <a:cubicBezTo>
                  <a:pt x="33042" y="442800"/>
                  <a:pt x="0" y="409758"/>
                  <a:pt x="0" y="368999"/>
                </a:cubicBezTo>
                <a:lnTo>
                  <a:pt x="0" y="73801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92664" tIns="21616" rIns="292664" bIns="21616" numCol="1" spcCol="1270" anchor="ctr" anchorCtr="0">
            <a:noAutofit/>
          </a:bodyPr>
          <a:lstStyle/>
          <a:p>
            <a:pPr marL="0" lvl="0" indent="0" algn="l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nb-NO" sz="1500" kern="1200" dirty="0" err="1"/>
              <a:t>Improvements</a:t>
            </a:r>
            <a:r>
              <a:rPr lang="nb-NO" sz="1500" kern="1200" dirty="0"/>
              <a:t> </a:t>
            </a:r>
            <a:r>
              <a:rPr lang="nb-NO" sz="1500" kern="1200" dirty="0" err="1"/>
              <a:t>of</a:t>
            </a:r>
            <a:r>
              <a:rPr lang="nb-NO" sz="1500" kern="1200" dirty="0"/>
              <a:t> </a:t>
            </a:r>
            <a:r>
              <a:rPr lang="nb-NO" sz="1500" kern="1200" dirty="0" err="1"/>
              <a:t>the</a:t>
            </a:r>
            <a:r>
              <a:rPr lang="nb-NO" sz="1500" kern="1200" dirty="0"/>
              <a:t> </a:t>
            </a:r>
            <a:r>
              <a:rPr lang="nb-NO" sz="1500" kern="1200" dirty="0" err="1"/>
              <a:t>Harmonized</a:t>
            </a:r>
            <a:r>
              <a:rPr lang="nb-NO" sz="1500" kern="1200" dirty="0"/>
              <a:t> UML Model</a:t>
            </a:r>
          </a:p>
        </p:txBody>
      </p:sp>
      <p:sp>
        <p:nvSpPr>
          <p:cNvPr id="44" name="Frihåndsform: figur 43">
            <a:extLst>
              <a:ext uri="{FF2B5EF4-FFF2-40B4-BE49-F238E27FC236}">
                <a16:creationId xmlns:a16="http://schemas.microsoft.com/office/drawing/2014/main" id="{08E158B2-AC4C-97D9-53F1-7906C1516C0F}"/>
              </a:ext>
            </a:extLst>
          </p:cNvPr>
          <p:cNvSpPr/>
          <p:nvPr/>
        </p:nvSpPr>
        <p:spPr>
          <a:xfrm>
            <a:off x="838200" y="4276535"/>
            <a:ext cx="10244328" cy="1252125"/>
          </a:xfrm>
          <a:custGeom>
            <a:avLst/>
            <a:gdLst>
              <a:gd name="connsiteX0" fmla="*/ 0 w 10244328"/>
              <a:gd name="connsiteY0" fmla="*/ 0 h 1252125"/>
              <a:gd name="connsiteX1" fmla="*/ 10244328 w 10244328"/>
              <a:gd name="connsiteY1" fmla="*/ 0 h 1252125"/>
              <a:gd name="connsiteX2" fmla="*/ 10244328 w 10244328"/>
              <a:gd name="connsiteY2" fmla="*/ 1252125 h 1252125"/>
              <a:gd name="connsiteX3" fmla="*/ 0 w 10244328"/>
              <a:gd name="connsiteY3" fmla="*/ 1252125 h 1252125"/>
              <a:gd name="connsiteX4" fmla="*/ 0 w 10244328"/>
              <a:gd name="connsiteY4" fmla="*/ 0 h 1252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44328" h="1252125">
                <a:moveTo>
                  <a:pt x="0" y="0"/>
                </a:moveTo>
                <a:lnTo>
                  <a:pt x="10244328" y="0"/>
                </a:lnTo>
                <a:lnTo>
                  <a:pt x="10244328" y="1252125"/>
                </a:lnTo>
                <a:lnTo>
                  <a:pt x="0" y="1252125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3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95074" tIns="312420" rIns="795074" bIns="99568" numCol="1" spcCol="1270" anchor="t" anchorCtr="0">
            <a:noAutofit/>
          </a:bodyPr>
          <a:lstStyle/>
          <a:p>
            <a:pPr marL="114300" lvl="1" indent="-114300" algn="l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1400" kern="1200" dirty="0"/>
              <a:t>OGC is establishing a harmonized UML model in </a:t>
            </a:r>
            <a:r>
              <a:rPr lang="en-US" sz="1400" kern="1200" dirty="0" err="1"/>
              <a:t>Sparx</a:t>
            </a:r>
            <a:r>
              <a:rPr lang="en-US" sz="1400" kern="1200" dirty="0"/>
              <a:t> </a:t>
            </a:r>
            <a:r>
              <a:rPr lang="en-US" sz="1400" kern="1200" dirty="0" err="1"/>
              <a:t>ProCloud</a:t>
            </a:r>
            <a:endParaRPr lang="nb-NO" sz="1400" kern="1200" dirty="0"/>
          </a:p>
          <a:p>
            <a:pPr marL="114300" lvl="1" indent="-114300" algn="l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1400" kern="1200" dirty="0"/>
              <a:t>Will improve integration of models between ISO/TC 211 and OGC</a:t>
            </a:r>
            <a:endParaRPr lang="nb-NO" sz="1400" kern="1200" dirty="0"/>
          </a:p>
          <a:p>
            <a:pPr marL="114300" lvl="1" indent="-114300" algn="l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1400" kern="1200" dirty="0"/>
              <a:t>Exchange of experiences between model managers</a:t>
            </a:r>
            <a:endParaRPr lang="nb-NO" sz="1400" kern="1200" dirty="0"/>
          </a:p>
          <a:p>
            <a:pPr marL="114300" lvl="1" indent="-114300" algn="l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1400" kern="1200" dirty="0"/>
              <a:t>ISO/TC 211 and OGC are discussing with </a:t>
            </a:r>
            <a:r>
              <a:rPr lang="en-US" sz="1400" kern="1200" dirty="0" err="1"/>
              <a:t>Sparx</a:t>
            </a:r>
            <a:r>
              <a:rPr lang="en-US" sz="1400" kern="1200" dirty="0"/>
              <a:t> on some challenges and suggested improvements</a:t>
            </a:r>
            <a:endParaRPr lang="nb-NO" sz="1400" kern="1200" dirty="0"/>
          </a:p>
        </p:txBody>
      </p:sp>
      <p:sp>
        <p:nvSpPr>
          <p:cNvPr id="45" name="Frihåndsform: figur 44">
            <a:extLst>
              <a:ext uri="{FF2B5EF4-FFF2-40B4-BE49-F238E27FC236}">
                <a16:creationId xmlns:a16="http://schemas.microsoft.com/office/drawing/2014/main" id="{7C972DFF-25AE-468C-7F45-C1FDE67A9A07}"/>
              </a:ext>
            </a:extLst>
          </p:cNvPr>
          <p:cNvSpPr/>
          <p:nvPr/>
        </p:nvSpPr>
        <p:spPr>
          <a:xfrm>
            <a:off x="1350416" y="4055135"/>
            <a:ext cx="7171029" cy="442800"/>
          </a:xfrm>
          <a:custGeom>
            <a:avLst/>
            <a:gdLst>
              <a:gd name="connsiteX0" fmla="*/ 0 w 7171029"/>
              <a:gd name="connsiteY0" fmla="*/ 73801 h 442800"/>
              <a:gd name="connsiteX1" fmla="*/ 73801 w 7171029"/>
              <a:gd name="connsiteY1" fmla="*/ 0 h 442800"/>
              <a:gd name="connsiteX2" fmla="*/ 7097228 w 7171029"/>
              <a:gd name="connsiteY2" fmla="*/ 0 h 442800"/>
              <a:gd name="connsiteX3" fmla="*/ 7171029 w 7171029"/>
              <a:gd name="connsiteY3" fmla="*/ 73801 h 442800"/>
              <a:gd name="connsiteX4" fmla="*/ 7171029 w 7171029"/>
              <a:gd name="connsiteY4" fmla="*/ 368999 h 442800"/>
              <a:gd name="connsiteX5" fmla="*/ 7097228 w 7171029"/>
              <a:gd name="connsiteY5" fmla="*/ 442800 h 442800"/>
              <a:gd name="connsiteX6" fmla="*/ 73801 w 7171029"/>
              <a:gd name="connsiteY6" fmla="*/ 442800 h 442800"/>
              <a:gd name="connsiteX7" fmla="*/ 0 w 7171029"/>
              <a:gd name="connsiteY7" fmla="*/ 368999 h 442800"/>
              <a:gd name="connsiteX8" fmla="*/ 0 w 7171029"/>
              <a:gd name="connsiteY8" fmla="*/ 73801 h 44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171029" h="442800">
                <a:moveTo>
                  <a:pt x="0" y="73801"/>
                </a:moveTo>
                <a:cubicBezTo>
                  <a:pt x="0" y="33042"/>
                  <a:pt x="33042" y="0"/>
                  <a:pt x="73801" y="0"/>
                </a:cubicBezTo>
                <a:lnTo>
                  <a:pt x="7097228" y="0"/>
                </a:lnTo>
                <a:cubicBezTo>
                  <a:pt x="7137987" y="0"/>
                  <a:pt x="7171029" y="33042"/>
                  <a:pt x="7171029" y="73801"/>
                </a:cubicBezTo>
                <a:lnTo>
                  <a:pt x="7171029" y="368999"/>
                </a:lnTo>
                <a:cubicBezTo>
                  <a:pt x="7171029" y="409758"/>
                  <a:pt x="7137987" y="442800"/>
                  <a:pt x="7097228" y="442800"/>
                </a:cubicBezTo>
                <a:lnTo>
                  <a:pt x="73801" y="442800"/>
                </a:lnTo>
                <a:cubicBezTo>
                  <a:pt x="33042" y="442800"/>
                  <a:pt x="0" y="409758"/>
                  <a:pt x="0" y="368999"/>
                </a:cubicBezTo>
                <a:lnTo>
                  <a:pt x="0" y="73801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92664" tIns="21616" rIns="292664" bIns="21616" numCol="1" spcCol="1270" anchor="ctr" anchorCtr="0">
            <a:noAutofit/>
          </a:bodyPr>
          <a:lstStyle/>
          <a:p>
            <a:pPr marL="0" lvl="0" indent="0" algn="l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500" kern="1200"/>
              <a:t>Cooperation with OGC and Sparx</a:t>
            </a:r>
            <a:endParaRPr lang="nb-NO" sz="1500" kern="1200"/>
          </a:p>
        </p:txBody>
      </p:sp>
      <p:sp>
        <p:nvSpPr>
          <p:cNvPr id="46" name="Frihåndsform: figur 45">
            <a:extLst>
              <a:ext uri="{FF2B5EF4-FFF2-40B4-BE49-F238E27FC236}">
                <a16:creationId xmlns:a16="http://schemas.microsoft.com/office/drawing/2014/main" id="{3ECB3DB4-89E8-E0C9-DCA1-6FB3A8FE500B}"/>
              </a:ext>
            </a:extLst>
          </p:cNvPr>
          <p:cNvSpPr/>
          <p:nvPr/>
        </p:nvSpPr>
        <p:spPr>
          <a:xfrm>
            <a:off x="838200" y="5831060"/>
            <a:ext cx="10244328" cy="779625"/>
          </a:xfrm>
          <a:custGeom>
            <a:avLst/>
            <a:gdLst>
              <a:gd name="connsiteX0" fmla="*/ 0 w 10244328"/>
              <a:gd name="connsiteY0" fmla="*/ 0 h 779625"/>
              <a:gd name="connsiteX1" fmla="*/ 10244328 w 10244328"/>
              <a:gd name="connsiteY1" fmla="*/ 0 h 779625"/>
              <a:gd name="connsiteX2" fmla="*/ 10244328 w 10244328"/>
              <a:gd name="connsiteY2" fmla="*/ 779625 h 779625"/>
              <a:gd name="connsiteX3" fmla="*/ 0 w 10244328"/>
              <a:gd name="connsiteY3" fmla="*/ 779625 h 779625"/>
              <a:gd name="connsiteX4" fmla="*/ 0 w 10244328"/>
              <a:gd name="connsiteY4" fmla="*/ 0 h 779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44328" h="779625">
                <a:moveTo>
                  <a:pt x="0" y="0"/>
                </a:moveTo>
                <a:lnTo>
                  <a:pt x="10244328" y="0"/>
                </a:lnTo>
                <a:lnTo>
                  <a:pt x="10244328" y="779625"/>
                </a:lnTo>
                <a:lnTo>
                  <a:pt x="0" y="779625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3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95074" tIns="312420" rIns="795074" bIns="99568" numCol="1" spcCol="1270" anchor="t" anchorCtr="0">
            <a:noAutofit/>
          </a:bodyPr>
          <a:lstStyle/>
          <a:p>
            <a:pPr marL="114300" lvl="1" indent="-114300" algn="l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1400" kern="1200" dirty="0"/>
              <a:t>Project leaders, editors and WG convenors must register as HMMG Members and are expected to attend the HMMG meeting</a:t>
            </a:r>
            <a:endParaRPr lang="nb-NO" sz="1400" kern="1200" dirty="0"/>
          </a:p>
        </p:txBody>
      </p:sp>
      <p:sp>
        <p:nvSpPr>
          <p:cNvPr id="47" name="Frihåndsform: figur 46">
            <a:extLst>
              <a:ext uri="{FF2B5EF4-FFF2-40B4-BE49-F238E27FC236}">
                <a16:creationId xmlns:a16="http://schemas.microsoft.com/office/drawing/2014/main" id="{28932DAF-9CF6-755E-9CF4-F68FCD0EFE89}"/>
              </a:ext>
            </a:extLst>
          </p:cNvPr>
          <p:cNvSpPr/>
          <p:nvPr/>
        </p:nvSpPr>
        <p:spPr>
          <a:xfrm>
            <a:off x="1350416" y="5609660"/>
            <a:ext cx="7171029" cy="442800"/>
          </a:xfrm>
          <a:custGeom>
            <a:avLst/>
            <a:gdLst>
              <a:gd name="connsiteX0" fmla="*/ 0 w 7171029"/>
              <a:gd name="connsiteY0" fmla="*/ 73801 h 442800"/>
              <a:gd name="connsiteX1" fmla="*/ 73801 w 7171029"/>
              <a:gd name="connsiteY1" fmla="*/ 0 h 442800"/>
              <a:gd name="connsiteX2" fmla="*/ 7097228 w 7171029"/>
              <a:gd name="connsiteY2" fmla="*/ 0 h 442800"/>
              <a:gd name="connsiteX3" fmla="*/ 7171029 w 7171029"/>
              <a:gd name="connsiteY3" fmla="*/ 73801 h 442800"/>
              <a:gd name="connsiteX4" fmla="*/ 7171029 w 7171029"/>
              <a:gd name="connsiteY4" fmla="*/ 368999 h 442800"/>
              <a:gd name="connsiteX5" fmla="*/ 7097228 w 7171029"/>
              <a:gd name="connsiteY5" fmla="*/ 442800 h 442800"/>
              <a:gd name="connsiteX6" fmla="*/ 73801 w 7171029"/>
              <a:gd name="connsiteY6" fmla="*/ 442800 h 442800"/>
              <a:gd name="connsiteX7" fmla="*/ 0 w 7171029"/>
              <a:gd name="connsiteY7" fmla="*/ 368999 h 442800"/>
              <a:gd name="connsiteX8" fmla="*/ 0 w 7171029"/>
              <a:gd name="connsiteY8" fmla="*/ 73801 h 44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171029" h="442800">
                <a:moveTo>
                  <a:pt x="0" y="73801"/>
                </a:moveTo>
                <a:cubicBezTo>
                  <a:pt x="0" y="33042"/>
                  <a:pt x="33042" y="0"/>
                  <a:pt x="73801" y="0"/>
                </a:cubicBezTo>
                <a:lnTo>
                  <a:pt x="7097228" y="0"/>
                </a:lnTo>
                <a:cubicBezTo>
                  <a:pt x="7137987" y="0"/>
                  <a:pt x="7171029" y="33042"/>
                  <a:pt x="7171029" y="73801"/>
                </a:cubicBezTo>
                <a:lnTo>
                  <a:pt x="7171029" y="368999"/>
                </a:lnTo>
                <a:cubicBezTo>
                  <a:pt x="7171029" y="409758"/>
                  <a:pt x="7137987" y="442800"/>
                  <a:pt x="7097228" y="442800"/>
                </a:cubicBezTo>
                <a:lnTo>
                  <a:pt x="73801" y="442800"/>
                </a:lnTo>
                <a:cubicBezTo>
                  <a:pt x="33042" y="442800"/>
                  <a:pt x="0" y="409758"/>
                  <a:pt x="0" y="368999"/>
                </a:cubicBezTo>
                <a:lnTo>
                  <a:pt x="0" y="73801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92664" tIns="21616" rIns="292664" bIns="21616" numCol="1" spcCol="1270" anchor="ctr" anchorCtr="0">
            <a:noAutofit/>
          </a:bodyPr>
          <a:lstStyle/>
          <a:p>
            <a:pPr marL="0" lvl="0" indent="0" algn="l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nb-NO" sz="1500" kern="1200"/>
              <a:t>HMMG Attendance reminder</a:t>
            </a:r>
          </a:p>
        </p:txBody>
      </p:sp>
    </p:spTree>
    <p:extLst>
      <p:ext uri="{BB962C8B-B14F-4D97-AF65-F5344CB8AC3E}">
        <p14:creationId xmlns:p14="http://schemas.microsoft.com/office/powerpoint/2010/main" val="2525967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tel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b-NO" sz="3600" dirty="0"/>
              <a:t>HMMG Meeting </a:t>
            </a:r>
            <a:r>
              <a:rPr lang="nb-NO" sz="3600" dirty="0" err="1"/>
              <a:t>Highlights</a:t>
            </a:r>
            <a:r>
              <a:rPr lang="nb-NO" sz="3600" dirty="0"/>
              <a:t> </a:t>
            </a:r>
          </a:p>
        </p:txBody>
      </p:sp>
      <p:sp>
        <p:nvSpPr>
          <p:cNvPr id="2" name="Plassholder for innhold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sz="2400" b="1" dirty="0"/>
              <a:t>EA is </a:t>
            </a:r>
            <a:r>
              <a:rPr lang="nb-NO" sz="2400" b="1" dirty="0" err="1"/>
              <a:t>mandatory</a:t>
            </a:r>
            <a:r>
              <a:rPr lang="nb-NO" sz="2400" b="1" dirty="0"/>
              <a:t> for all UML </a:t>
            </a:r>
            <a:r>
              <a:rPr lang="nb-NO" sz="2400" b="1" dirty="0" err="1"/>
              <a:t>work</a:t>
            </a:r>
            <a:r>
              <a:rPr lang="nb-NO" sz="2400" b="1" dirty="0"/>
              <a:t>!</a:t>
            </a:r>
          </a:p>
          <a:p>
            <a:r>
              <a:rPr lang="nb-NO" sz="2400" b="1" dirty="0" err="1"/>
              <a:t>Use</a:t>
            </a:r>
            <a:r>
              <a:rPr lang="nb-NO" sz="2400" b="1" dirty="0"/>
              <a:t> a </a:t>
            </a:r>
            <a:r>
              <a:rPr lang="nb-NO" sz="2400" b="1" dirty="0" err="1"/>
              <a:t>recent</a:t>
            </a:r>
            <a:r>
              <a:rPr lang="nb-NO" sz="2400" b="1" dirty="0"/>
              <a:t> </a:t>
            </a:r>
            <a:r>
              <a:rPr lang="nb-NO" sz="2400" b="1" dirty="0" err="1"/>
              <a:t>version</a:t>
            </a:r>
            <a:r>
              <a:rPr lang="nb-NO" sz="2400" b="1" dirty="0"/>
              <a:t> (15 or 16)</a:t>
            </a:r>
          </a:p>
          <a:p>
            <a:r>
              <a:rPr lang="nb-NO" sz="2400" dirty="0" err="1"/>
              <a:t>Sparx</a:t>
            </a:r>
            <a:r>
              <a:rPr lang="nb-NO" sz="2400" dirty="0"/>
              <a:t> Systems </a:t>
            </a:r>
            <a:r>
              <a:rPr lang="nb-NO" sz="2400" dirty="0" err="1"/>
              <a:t>provides</a:t>
            </a:r>
            <a:r>
              <a:rPr lang="nb-NO" sz="2400" dirty="0"/>
              <a:t> </a:t>
            </a:r>
            <a:r>
              <a:rPr lang="nb-NO" sz="2400" dirty="0" err="1"/>
              <a:t>free</a:t>
            </a:r>
            <a:r>
              <a:rPr lang="nb-NO" sz="2400" dirty="0"/>
              <a:t> </a:t>
            </a:r>
            <a:r>
              <a:rPr lang="nb-NO" sz="2400" dirty="0" err="1"/>
              <a:t>licenses</a:t>
            </a:r>
            <a:r>
              <a:rPr lang="nb-NO" sz="2400" dirty="0"/>
              <a:t> for </a:t>
            </a:r>
            <a:r>
              <a:rPr lang="nb-NO" sz="2400" dirty="0" err="1"/>
              <a:t>development</a:t>
            </a:r>
            <a:r>
              <a:rPr lang="nb-NO" sz="2400" dirty="0"/>
              <a:t> and </a:t>
            </a:r>
            <a:r>
              <a:rPr lang="nb-NO" sz="2400" dirty="0" err="1"/>
              <a:t>maintenance</a:t>
            </a:r>
            <a:r>
              <a:rPr lang="nb-NO" sz="2400" dirty="0"/>
              <a:t> of the </a:t>
            </a:r>
            <a:r>
              <a:rPr lang="nb-NO" sz="2400" dirty="0" err="1"/>
              <a:t>Harmonised</a:t>
            </a:r>
            <a:r>
              <a:rPr lang="nb-NO" sz="2400" dirty="0"/>
              <a:t> Model </a:t>
            </a:r>
          </a:p>
          <a:p>
            <a:pPr lvl="1"/>
            <a:r>
              <a:rPr lang="nb-NO" sz="2000" dirty="0"/>
              <a:t>Experts, Project leaders, Editors, </a:t>
            </a:r>
            <a:r>
              <a:rPr lang="nb-NO" sz="2000" dirty="0" err="1"/>
              <a:t>Convenors</a:t>
            </a:r>
            <a:r>
              <a:rPr lang="nb-NO" sz="2000" dirty="0"/>
              <a:t>…</a:t>
            </a:r>
          </a:p>
          <a:p>
            <a:pPr lvl="1"/>
            <a:r>
              <a:rPr lang="nb-NO" sz="2000" dirty="0" err="1"/>
              <a:t>Requests</a:t>
            </a:r>
            <a:r>
              <a:rPr lang="nb-NO" sz="2000" dirty="0"/>
              <a:t> </a:t>
            </a:r>
            <a:r>
              <a:rPr lang="nb-NO" sz="2000" dirty="0" err="1"/>
              <a:t>are</a:t>
            </a:r>
            <a:r>
              <a:rPr lang="nb-NO" sz="2000" dirty="0"/>
              <a:t> </a:t>
            </a:r>
            <a:r>
              <a:rPr lang="nb-NO" sz="2000" dirty="0" err="1"/>
              <a:t>handled</a:t>
            </a:r>
            <a:r>
              <a:rPr lang="nb-NO" sz="2000" dirty="0"/>
              <a:t> </a:t>
            </a:r>
            <a:r>
              <a:rPr lang="nb-NO" sz="2000" dirty="0" err="1"/>
              <a:t>through</a:t>
            </a:r>
            <a:r>
              <a:rPr lang="nb-NO" sz="2000" dirty="0"/>
              <a:t> the ISO/TC 211 </a:t>
            </a:r>
            <a:r>
              <a:rPr lang="nb-NO" sz="2000" dirty="0" err="1"/>
              <a:t>Secretariat</a:t>
            </a:r>
            <a:endParaRPr lang="nb-NO" sz="2000" dirty="0"/>
          </a:p>
          <a:p>
            <a:r>
              <a:rPr lang="nb-NO" sz="2400" dirty="0" err="1"/>
              <a:t>Helpful</a:t>
            </a:r>
            <a:r>
              <a:rPr lang="nb-NO" sz="2400" dirty="0"/>
              <a:t> </a:t>
            </a:r>
            <a:r>
              <a:rPr lang="nb-NO" sz="2400" dirty="0" err="1"/>
              <a:t>resources</a:t>
            </a:r>
            <a:endParaRPr lang="nb-NO" sz="2400" dirty="0"/>
          </a:p>
          <a:p>
            <a:pPr lvl="1"/>
            <a:r>
              <a:rPr lang="nb-NO" sz="2000" dirty="0">
                <a:hlinkClick r:id="rId2"/>
              </a:rPr>
              <a:t>HMMG Wiki</a:t>
            </a:r>
            <a:endParaRPr lang="nb-NO" sz="2000" dirty="0"/>
          </a:p>
          <a:p>
            <a:pPr lvl="1"/>
            <a:r>
              <a:rPr lang="en-US" sz="2000" dirty="0">
                <a:hlinkClick r:id="rId3"/>
              </a:rPr>
              <a:t>UML Best Practices Wiki</a:t>
            </a:r>
            <a:endParaRPr lang="nb-NO" sz="2000" dirty="0"/>
          </a:p>
          <a:p>
            <a:endParaRPr lang="nb-NO" dirty="0"/>
          </a:p>
          <a:p>
            <a:endParaRPr lang="nb-NO" dirty="0"/>
          </a:p>
          <a:p>
            <a:endParaRPr lang="nb-NO" dirty="0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1066" y="4538530"/>
            <a:ext cx="4476750" cy="657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4834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Aspect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ISO_TC211">
      <a:majorFont>
        <a:latin typeface="Arial"/>
        <a:ea typeface=""/>
        <a:cs typeface=""/>
      </a:majorFont>
      <a:minorFont>
        <a:latin typeface="Georg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2257</TotalTime>
  <Words>286</Words>
  <Application>Microsoft Office PowerPoint</Application>
  <PresentationFormat>Widescreen</PresentationFormat>
  <Paragraphs>35</Paragraphs>
  <Slides>3</Slides>
  <Notes>0</Notes>
  <HiddenSlides>0</HiddenSlides>
  <MMClips>0</MMClips>
  <ScaleCrop>false</ScaleCrop>
  <HeadingPairs>
    <vt:vector size="6" baseType="variant">
      <vt:variant>
        <vt:lpstr>Brukte skrifter</vt:lpstr>
      </vt:variant>
      <vt:variant>
        <vt:i4>3</vt:i4>
      </vt:variant>
      <vt:variant>
        <vt:lpstr>Tema</vt:lpstr>
      </vt:variant>
      <vt:variant>
        <vt:i4>1</vt:i4>
      </vt:variant>
      <vt:variant>
        <vt:lpstr>Lysbildetitler</vt:lpstr>
      </vt:variant>
      <vt:variant>
        <vt:i4>3</vt:i4>
      </vt:variant>
    </vt:vector>
  </HeadingPairs>
  <TitlesOfParts>
    <vt:vector size="7" baseType="lpstr">
      <vt:lpstr>Arial</vt:lpstr>
      <vt:lpstr>Calibri</vt:lpstr>
      <vt:lpstr>Georgia</vt:lpstr>
      <vt:lpstr>Office Theme</vt:lpstr>
      <vt:lpstr>ISO/TC211/AG 5</vt:lpstr>
      <vt:lpstr>HMMG Meeting Highlights </vt:lpstr>
      <vt:lpstr>HMMG Meeting Highlights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dc:creator>Liesel Lange</dc:creator>
  <cp:lastModifiedBy>Knut Jetlund</cp:lastModifiedBy>
  <cp:revision>145</cp:revision>
  <dcterms:created xsi:type="dcterms:W3CDTF">2021-11-20T16:14:29Z</dcterms:created>
  <dcterms:modified xsi:type="dcterms:W3CDTF">2023-05-18T00:59:43Z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05fb66cb-1293-447c-8145-70f34275861f_Enabled">
    <vt:lpwstr>true</vt:lpwstr>
  </property>
  <property fmtid="{D5CDD505-2E9C-101B-9397-08002B2CF9AE}" pid="3" name="MSIP_Label_05fb66cb-1293-447c-8145-70f34275861f_SetDate">
    <vt:lpwstr>2022-02-23T15:14:43Z</vt:lpwstr>
  </property>
  <property fmtid="{D5CDD505-2E9C-101B-9397-08002B2CF9AE}" pid="4" name="MSIP_Label_05fb66cb-1293-447c-8145-70f34275861f_Method">
    <vt:lpwstr>Privileged</vt:lpwstr>
  </property>
  <property fmtid="{D5CDD505-2E9C-101B-9397-08002B2CF9AE}" pid="5" name="MSIP_Label_05fb66cb-1293-447c-8145-70f34275861f_Name">
    <vt:lpwstr>EXTERNAL</vt:lpwstr>
  </property>
  <property fmtid="{D5CDD505-2E9C-101B-9397-08002B2CF9AE}" pid="6" name="MSIP_Label_05fb66cb-1293-447c-8145-70f34275861f_SiteId">
    <vt:lpwstr>7988742d-c543-4b9a-87a9-10a7b354d289</vt:lpwstr>
  </property>
  <property fmtid="{D5CDD505-2E9C-101B-9397-08002B2CF9AE}" pid="7" name="MSIP_Label_05fb66cb-1293-447c-8145-70f34275861f_ActionId">
    <vt:lpwstr>fe967cf2-bfef-40d4-a704-7da82c57c853</vt:lpwstr>
  </property>
  <property fmtid="{D5CDD505-2E9C-101B-9397-08002B2CF9AE}" pid="8" name="MSIP_Label_05fb66cb-1293-447c-8145-70f34275861f_ContentBits">
    <vt:lpwstr>0</vt:lpwstr>
  </property>
  <property fmtid="{D5CDD505-2E9C-101B-9397-08002B2CF9AE}" pid="9" name="MSIP_Label_e5fbf486-f09d-4a86-8810-b4add863c98a_Enabled">
    <vt:lpwstr>true</vt:lpwstr>
  </property>
  <property fmtid="{D5CDD505-2E9C-101B-9397-08002B2CF9AE}" pid="10" name="MSIP_Label_e5fbf486-f09d-4a86-8810-b4add863c98a_SetDate">
    <vt:lpwstr>2022-05-10T13:37:55Z</vt:lpwstr>
  </property>
  <property fmtid="{D5CDD505-2E9C-101B-9397-08002B2CF9AE}" pid="11" name="MSIP_Label_e5fbf486-f09d-4a86-8810-b4add863c98a_Method">
    <vt:lpwstr>Privileged</vt:lpwstr>
  </property>
  <property fmtid="{D5CDD505-2E9C-101B-9397-08002B2CF9AE}" pid="12" name="MSIP_Label_e5fbf486-f09d-4a86-8810-b4add863c98a_Name">
    <vt:lpwstr>Public</vt:lpwstr>
  </property>
  <property fmtid="{D5CDD505-2E9C-101B-9397-08002B2CF9AE}" pid="13" name="MSIP_Label_e5fbf486-f09d-4a86-8810-b4add863c98a_SiteId">
    <vt:lpwstr>38856954-ed55-49f7-8bdd-738ffbbfd390</vt:lpwstr>
  </property>
  <property fmtid="{D5CDD505-2E9C-101B-9397-08002B2CF9AE}" pid="14" name="MSIP_Label_e5fbf486-f09d-4a86-8810-b4add863c98a_ActionId">
    <vt:lpwstr>98a993ac-2604-4062-af01-390033490a29</vt:lpwstr>
  </property>
  <property fmtid="{D5CDD505-2E9C-101B-9397-08002B2CF9AE}" pid="15" name="MSIP_Label_e5fbf486-f09d-4a86-8810-b4add863c98a_ContentBits">
    <vt:lpwstr>0</vt:lpwstr>
  </property>
</Properties>
</file>